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er 8"/>
          <p:cNvGrpSpPr/>
          <p:nvPr/>
        </p:nvGrpSpPr>
        <p:grpSpPr>
          <a:xfrm>
            <a:off x="2317750" y="5819140"/>
            <a:ext cx="1752600" cy="476250"/>
            <a:chOff x="7086" y="887"/>
            <a:chExt cx="4379" cy="1180"/>
          </a:xfrm>
        </p:grpSpPr>
        <p:sp>
          <p:nvSpPr>
            <p:cNvPr id="10" name="Rectangle à coins arrondi 9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7" y="974"/>
              <a:ext cx="4165" cy="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Bot::stop</a:t>
              </a:r>
              <a:endParaRPr lang="x-none" altLang="fr-FR"/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0645775" y="2055495"/>
            <a:ext cx="1397635" cy="2268220"/>
            <a:chOff x="7086" y="887"/>
            <a:chExt cx="4379" cy="1180"/>
          </a:xfrm>
        </p:grpSpPr>
        <p:sp>
          <p:nvSpPr>
            <p:cNvPr id="13" name="Rectangle à coins arrondi 12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7" y="974"/>
              <a:ext cx="4165" cy="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Aller vers la position théorique d'un cylindre de la liste</a:t>
              </a:r>
              <a:endParaRPr lang="x-none" altLang="fr-FR"/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4551045" y="467995"/>
            <a:ext cx="2443480" cy="812800"/>
            <a:chOff x="7137" y="3057"/>
            <a:chExt cx="3848" cy="1280"/>
          </a:xfrm>
        </p:grpSpPr>
        <p:sp>
          <p:nvSpPr>
            <p:cNvPr id="15" name="Ellipse 14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26" y="3175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 u="sng"/>
                <a:t>El padre AI</a:t>
              </a:r>
              <a:br>
                <a:rPr lang="x-none" altLang="fr-FR"/>
              </a:br>
              <a:r>
                <a:rPr lang="x-none" altLang="fr-FR"/>
                <a:t>Si tirette tirée</a:t>
              </a:r>
              <a:endParaRPr lang="x-none" alt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7537382" y="2108835"/>
            <a:ext cx="1443355" cy="812800"/>
            <a:chOff x="7213" y="3012"/>
            <a:chExt cx="3848" cy="1280"/>
          </a:xfrm>
        </p:grpSpPr>
        <p:sp>
          <p:nvSpPr>
            <p:cNvPr id="20" name="Ellipse 19"/>
            <p:cNvSpPr/>
            <p:nvPr/>
          </p:nvSpPr>
          <p:spPr>
            <a:xfrm>
              <a:off x="7213" y="3012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devant ?</a:t>
              </a:r>
              <a:endParaRPr lang="x-none" alt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2298065" y="1819910"/>
            <a:ext cx="1933575" cy="812800"/>
            <a:chOff x="7137" y="3057"/>
            <a:chExt cx="3848" cy="1280"/>
          </a:xfrm>
        </p:grpSpPr>
        <p:sp>
          <p:nvSpPr>
            <p:cNvPr id="23" name="Ellipse 22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8" y="3413"/>
              <a:ext cx="3659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Fin du timer ?</a:t>
              </a:r>
              <a:endParaRPr lang="x-none" altLang="fr-FR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1597025" y="2999740"/>
            <a:ext cx="1443355" cy="1004570"/>
            <a:chOff x="7137" y="3057"/>
            <a:chExt cx="3848" cy="1280"/>
          </a:xfrm>
        </p:grpSpPr>
        <p:sp>
          <p:nvSpPr>
            <p:cNvPr id="29" name="Ellipse 28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73" y="3268"/>
              <a:ext cx="3659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tenu ?</a:t>
              </a:r>
              <a:endParaRPr lang="x-none" altLang="fr-FR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1450975" y="4258310"/>
            <a:ext cx="1677670" cy="788670"/>
            <a:chOff x="7086" y="887"/>
            <a:chExt cx="4379" cy="1180"/>
          </a:xfrm>
        </p:grpSpPr>
        <p:sp>
          <p:nvSpPr>
            <p:cNvPr id="35" name="Rectangle à coins arrondi 34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31" y="977"/>
              <a:ext cx="4023" cy="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Lacher cynlindre</a:t>
              </a:r>
              <a:endParaRPr lang="x-none" altLang="fr-FR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9085580" y="4154170"/>
            <a:ext cx="1475105" cy="1317625"/>
            <a:chOff x="7086" y="887"/>
            <a:chExt cx="4379" cy="1180"/>
          </a:xfrm>
        </p:grpSpPr>
        <p:sp>
          <p:nvSpPr>
            <p:cNvPr id="38" name="Rectangle à coins arrondi 37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7" y="974"/>
              <a:ext cx="4165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Bot::stop pendant un certain temps</a:t>
              </a:r>
              <a:endParaRPr lang="x-none" altLang="fr-FR"/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9033510" y="2109470"/>
            <a:ext cx="1527810" cy="812800"/>
            <a:chOff x="7137" y="3057"/>
            <a:chExt cx="3848" cy="1280"/>
          </a:xfrm>
        </p:grpSpPr>
        <p:sp>
          <p:nvSpPr>
            <p:cNvPr id="41" name="Ellipse 40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Adversaire présent ?</a:t>
              </a:r>
              <a:endParaRPr lang="x-none" altLang="fr-FR"/>
            </a:p>
          </p:txBody>
        </p:sp>
      </p:grpSp>
      <p:grpSp>
        <p:nvGrpSpPr>
          <p:cNvPr id="43" name="Grouper 42"/>
          <p:cNvGrpSpPr/>
          <p:nvPr/>
        </p:nvGrpSpPr>
        <p:grpSpPr>
          <a:xfrm>
            <a:off x="7522210" y="4501515"/>
            <a:ext cx="1480185" cy="749300"/>
            <a:chOff x="7086" y="887"/>
            <a:chExt cx="4379" cy="1180"/>
          </a:xfrm>
        </p:grpSpPr>
        <p:sp>
          <p:nvSpPr>
            <p:cNvPr id="44" name="Rectangle à coins arrondi 43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27" y="974"/>
              <a:ext cx="4165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Rammasser cylindre</a:t>
              </a:r>
              <a:endParaRPr lang="x-none" altLang="fr-FR"/>
            </a:p>
          </p:txBody>
        </p:sp>
      </p:grpSp>
      <p:cxnSp>
        <p:nvCxnSpPr>
          <p:cNvPr id="46" name="Straight Arrow Connector 45"/>
          <p:cNvCxnSpPr>
            <a:stCxn id="15" idx="3"/>
            <a:endCxn id="23" idx="0"/>
          </p:cNvCxnSpPr>
          <p:nvPr/>
        </p:nvCxnSpPr>
        <p:spPr>
          <a:xfrm flipH="1">
            <a:off x="3265170" y="1162050"/>
            <a:ext cx="1644015" cy="6578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  <a:endCxn id="29" idx="0"/>
          </p:cNvCxnSpPr>
          <p:nvPr/>
        </p:nvCxnSpPr>
        <p:spPr>
          <a:xfrm flipH="1">
            <a:off x="2319020" y="2513965"/>
            <a:ext cx="262255" cy="485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4"/>
            <a:endCxn id="36" idx="0"/>
          </p:cNvCxnSpPr>
          <p:nvPr/>
        </p:nvCxnSpPr>
        <p:spPr>
          <a:xfrm flipH="1">
            <a:off x="2277110" y="4004310"/>
            <a:ext cx="41910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11" idx="0"/>
          </p:cNvCxnSpPr>
          <p:nvPr/>
        </p:nvCxnSpPr>
        <p:spPr>
          <a:xfrm>
            <a:off x="2289810" y="5046980"/>
            <a:ext cx="918210" cy="807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4"/>
            <a:endCxn id="11" idx="0"/>
          </p:cNvCxnSpPr>
          <p:nvPr/>
        </p:nvCxnSpPr>
        <p:spPr>
          <a:xfrm flipH="1">
            <a:off x="3208020" y="2632710"/>
            <a:ext cx="57150" cy="3221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5"/>
            <a:endCxn id="20" idx="0"/>
          </p:cNvCxnSpPr>
          <p:nvPr/>
        </p:nvCxnSpPr>
        <p:spPr>
          <a:xfrm>
            <a:off x="6636385" y="1162050"/>
            <a:ext cx="1623060" cy="946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4"/>
            <a:endCxn id="45" idx="0"/>
          </p:cNvCxnSpPr>
          <p:nvPr/>
        </p:nvCxnSpPr>
        <p:spPr>
          <a:xfrm>
            <a:off x="8259445" y="2921635"/>
            <a:ext cx="14605" cy="163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1" idx="4"/>
            <a:endCxn id="78" idx="0"/>
          </p:cNvCxnSpPr>
          <p:nvPr/>
        </p:nvCxnSpPr>
        <p:spPr>
          <a:xfrm>
            <a:off x="5933440" y="3995420"/>
            <a:ext cx="175260" cy="14300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3" idx="0"/>
          </p:cNvCxnSpPr>
          <p:nvPr/>
        </p:nvCxnSpPr>
        <p:spPr>
          <a:xfrm>
            <a:off x="6994525" y="874395"/>
            <a:ext cx="4350385" cy="1181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er 58"/>
          <p:cNvGrpSpPr/>
          <p:nvPr/>
        </p:nvGrpSpPr>
        <p:grpSpPr>
          <a:xfrm>
            <a:off x="3607435" y="4513580"/>
            <a:ext cx="1659255" cy="814070"/>
            <a:chOff x="7086" y="887"/>
            <a:chExt cx="4379" cy="1180"/>
          </a:xfrm>
        </p:grpSpPr>
        <p:sp>
          <p:nvSpPr>
            <p:cNvPr id="60" name="Rectangle à coins arrondi 59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27" y="974"/>
              <a:ext cx="4165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Lâcher cylindre</a:t>
              </a:r>
              <a:endParaRPr lang="x-none" altLang="fr-FR"/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3689350" y="2884805"/>
            <a:ext cx="1452880" cy="1227455"/>
            <a:chOff x="7137" y="3057"/>
            <a:chExt cx="3848" cy="1280"/>
          </a:xfrm>
        </p:grpSpPr>
        <p:sp>
          <p:nvSpPr>
            <p:cNvPr id="63" name="Ellipse 62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57" y="3190"/>
              <a:ext cx="3659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Dépot de cylindre présent ?</a:t>
              </a:r>
              <a:endParaRPr lang="x-none" altLang="fr-FR"/>
            </a:p>
          </p:txBody>
        </p:sp>
      </p:grpSp>
      <p:cxnSp>
        <p:nvCxnSpPr>
          <p:cNvPr id="65" name="Straight Arrow Connector 64"/>
          <p:cNvCxnSpPr>
            <a:stCxn id="63" idx="4"/>
            <a:endCxn id="61" idx="0"/>
          </p:cNvCxnSpPr>
          <p:nvPr/>
        </p:nvCxnSpPr>
        <p:spPr>
          <a:xfrm>
            <a:off x="4415790" y="4112260"/>
            <a:ext cx="3429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4"/>
            <a:endCxn id="67" idx="0"/>
          </p:cNvCxnSpPr>
          <p:nvPr/>
        </p:nvCxnSpPr>
        <p:spPr>
          <a:xfrm>
            <a:off x="5772785" y="1280795"/>
            <a:ext cx="125095" cy="410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ouper 65"/>
          <p:cNvGrpSpPr/>
          <p:nvPr/>
        </p:nvGrpSpPr>
        <p:grpSpPr>
          <a:xfrm>
            <a:off x="5175885" y="1691640"/>
            <a:ext cx="1443355" cy="812800"/>
            <a:chOff x="7137" y="3057"/>
            <a:chExt cx="3848" cy="1280"/>
          </a:xfrm>
        </p:grpSpPr>
        <p:sp>
          <p:nvSpPr>
            <p:cNvPr id="67" name="Ellipse 66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57" y="3190"/>
              <a:ext cx="3659" cy="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Cylindre tenu ?</a:t>
              </a:r>
              <a:endParaRPr lang="x-none" altLang="fr-FR"/>
            </a:p>
          </p:txBody>
        </p:sp>
      </p:grpSp>
      <p:cxnSp>
        <p:nvCxnSpPr>
          <p:cNvPr id="69" name="Straight Arrow Connector 68"/>
          <p:cNvCxnSpPr>
            <a:stCxn id="67" idx="2"/>
            <a:endCxn id="63" idx="0"/>
          </p:cNvCxnSpPr>
          <p:nvPr/>
        </p:nvCxnSpPr>
        <p:spPr>
          <a:xfrm flipH="1">
            <a:off x="4415790" y="2098040"/>
            <a:ext cx="760095" cy="786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4"/>
            <a:endCxn id="81" idx="0"/>
          </p:cNvCxnSpPr>
          <p:nvPr/>
        </p:nvCxnSpPr>
        <p:spPr>
          <a:xfrm>
            <a:off x="5897880" y="2504440"/>
            <a:ext cx="35560" cy="603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Grouper 76"/>
          <p:cNvGrpSpPr/>
          <p:nvPr/>
        </p:nvGrpSpPr>
        <p:grpSpPr>
          <a:xfrm>
            <a:off x="5194300" y="5425440"/>
            <a:ext cx="1828800" cy="1156970"/>
            <a:chOff x="7086" y="887"/>
            <a:chExt cx="4379" cy="1180"/>
          </a:xfrm>
        </p:grpSpPr>
        <p:sp>
          <p:nvSpPr>
            <p:cNvPr id="78" name="Rectangle à coins arrondi 77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27" y="974"/>
              <a:ext cx="4165" cy="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Bot::stop pendant un certain temps</a:t>
              </a:r>
              <a:endParaRPr lang="x-none" altLang="fr-FR"/>
            </a:p>
          </p:txBody>
        </p:sp>
      </p:grpSp>
      <p:grpSp>
        <p:nvGrpSpPr>
          <p:cNvPr id="80" name="Grouper 79"/>
          <p:cNvGrpSpPr/>
          <p:nvPr/>
        </p:nvGrpSpPr>
        <p:grpSpPr>
          <a:xfrm>
            <a:off x="5249545" y="3107690"/>
            <a:ext cx="1367790" cy="887730"/>
            <a:chOff x="7137" y="3057"/>
            <a:chExt cx="3848" cy="1280"/>
          </a:xfrm>
        </p:grpSpPr>
        <p:sp>
          <p:nvSpPr>
            <p:cNvPr id="81" name="Ellipse 80"/>
            <p:cNvSpPr/>
            <p:nvPr/>
          </p:nvSpPr>
          <p:spPr>
            <a:xfrm>
              <a:off x="7137" y="3057"/>
              <a:ext cx="3848" cy="12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57" y="3190"/>
              <a:ext cx="3659" cy="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Adversaire présent ?</a:t>
              </a:r>
              <a:endParaRPr lang="x-none" altLang="fr-FR"/>
            </a:p>
          </p:txBody>
        </p:sp>
      </p:grpSp>
      <p:cxnSp>
        <p:nvCxnSpPr>
          <p:cNvPr id="83" name="Straight Arrow Connector 82"/>
          <p:cNvCxnSpPr>
            <a:stCxn id="41" idx="4"/>
            <a:endCxn id="38" idx="0"/>
          </p:cNvCxnSpPr>
          <p:nvPr/>
        </p:nvCxnSpPr>
        <p:spPr>
          <a:xfrm>
            <a:off x="9797415" y="2922270"/>
            <a:ext cx="26035" cy="12319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er 83"/>
          <p:cNvGrpSpPr/>
          <p:nvPr/>
        </p:nvGrpSpPr>
        <p:grpSpPr>
          <a:xfrm>
            <a:off x="6701155" y="3199130"/>
            <a:ext cx="1291590" cy="814070"/>
            <a:chOff x="7086" y="887"/>
            <a:chExt cx="4379" cy="1180"/>
          </a:xfrm>
        </p:grpSpPr>
        <p:sp>
          <p:nvSpPr>
            <p:cNvPr id="85" name="Rectangle à coins arrondi 84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27" y="974"/>
              <a:ext cx="4165" cy="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Aller au dépôt</a:t>
              </a:r>
              <a:endParaRPr lang="x-none" altLang="fr-FR"/>
            </a:p>
          </p:txBody>
        </p:sp>
      </p:grpSp>
      <p:cxnSp>
        <p:nvCxnSpPr>
          <p:cNvPr id="87" name="Straight Arrow Connector 86"/>
          <p:cNvCxnSpPr>
            <a:stCxn id="68" idx="3"/>
            <a:endCxn id="85" idx="0"/>
          </p:cNvCxnSpPr>
          <p:nvPr/>
        </p:nvCxnSpPr>
        <p:spPr>
          <a:xfrm>
            <a:off x="6593205" y="2097405"/>
            <a:ext cx="753745" cy="1101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5" idx="6"/>
            <a:endCxn id="41" idx="0"/>
          </p:cNvCxnSpPr>
          <p:nvPr/>
        </p:nvCxnSpPr>
        <p:spPr>
          <a:xfrm>
            <a:off x="6994525" y="874395"/>
            <a:ext cx="2802890" cy="1235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èche droite 88"/>
          <p:cNvSpPr/>
          <p:nvPr/>
        </p:nvSpPr>
        <p:spPr>
          <a:xfrm>
            <a:off x="905510" y="-13335"/>
            <a:ext cx="10548620" cy="520065"/>
          </a:xfrm>
          <a:prstGeom prst="rightArrow">
            <a:avLst>
              <a:gd name="adj1" fmla="val 47065"/>
              <a:gd name="adj2" fmla="val 6104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Sens de lecture</a:t>
            </a:r>
            <a:endParaRPr lang="x-none" alt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9110980" y="5662295"/>
            <a:ext cx="2334662" cy="1023620"/>
            <a:chOff x="12214" y="8905"/>
            <a:chExt cx="4502" cy="1612"/>
          </a:xfrm>
        </p:grpSpPr>
        <p:sp>
          <p:nvSpPr>
            <p:cNvPr id="2" name="Rectangle 1"/>
            <p:cNvSpPr/>
            <p:nvPr/>
          </p:nvSpPr>
          <p:spPr>
            <a:xfrm>
              <a:off x="12214" y="8905"/>
              <a:ext cx="4302" cy="1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lvl="0" algn="l"/>
              <a:r>
                <a:rPr lang="x-none" altLang="fr-FR" sz="1200"/>
                <a:t>Légende :</a:t>
              </a:r>
              <a:r>
                <a:rPr lang="x-none" altLang="fr-FR"/>
                <a:t> </a:t>
              </a:r>
              <a:endParaRPr lang="x-none" altLang="fr-FR"/>
            </a:p>
          </p:txBody>
        </p:sp>
        <p:grpSp>
          <p:nvGrpSpPr>
            <p:cNvPr id="8" name="Grouper 7"/>
            <p:cNvGrpSpPr/>
            <p:nvPr/>
          </p:nvGrpSpPr>
          <p:grpSpPr>
            <a:xfrm>
              <a:off x="12454" y="9425"/>
              <a:ext cx="4251" cy="434"/>
              <a:chOff x="12454" y="9425"/>
              <a:chExt cx="4251" cy="434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12454" y="9438"/>
                <a:ext cx="825" cy="4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3558" y="9425"/>
                <a:ext cx="314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fr-FR" sz="1200"/>
                  <a:t>Condition</a:t>
                </a:r>
                <a:endParaRPr lang="x-none" altLang="fr-FR" sz="1200"/>
              </a:p>
            </p:txBody>
          </p:sp>
        </p:grpSp>
        <p:grpSp>
          <p:nvGrpSpPr>
            <p:cNvPr id="16" name="Grouper 15"/>
            <p:cNvGrpSpPr/>
            <p:nvPr/>
          </p:nvGrpSpPr>
          <p:grpSpPr>
            <a:xfrm>
              <a:off x="12454" y="9918"/>
              <a:ext cx="4262" cy="434"/>
              <a:chOff x="12454" y="9918"/>
              <a:chExt cx="4262" cy="434"/>
            </a:xfrm>
          </p:grpSpPr>
          <p:sp>
            <p:nvSpPr>
              <p:cNvPr id="4" name="Rectangle à coins arrondi 3"/>
              <p:cNvSpPr/>
              <p:nvPr/>
            </p:nvSpPr>
            <p:spPr>
              <a:xfrm>
                <a:off x="12454" y="9960"/>
                <a:ext cx="814" cy="38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569" y="9918"/>
                <a:ext cx="314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fr-FR" sz="1200"/>
                  <a:t>Action</a:t>
                </a:r>
                <a:endParaRPr lang="x-none" altLang="fr-FR" sz="1200"/>
              </a:p>
            </p:txBody>
          </p:sp>
        </p:grpSp>
      </p:grpSp>
      <p:sp>
        <p:nvSpPr>
          <p:cNvPr id="3" name="Ellipse 2"/>
          <p:cNvSpPr/>
          <p:nvPr/>
        </p:nvSpPr>
        <p:spPr>
          <a:xfrm>
            <a:off x="65405" y="1560830"/>
            <a:ext cx="1917065" cy="13677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Bouton d'arrêt d'urgence enclenché ?</a:t>
            </a:r>
            <a:endParaRPr lang="x-none" altLang="fr-FR"/>
          </a:p>
        </p:txBody>
      </p:sp>
      <p:cxnSp>
        <p:nvCxnSpPr>
          <p:cNvPr id="26" name="Straight Arrow Connector 25"/>
          <p:cNvCxnSpPr>
            <a:stCxn id="15" idx="2"/>
            <a:endCxn id="3" idx="0"/>
          </p:cNvCxnSpPr>
          <p:nvPr/>
        </p:nvCxnSpPr>
        <p:spPr>
          <a:xfrm flipH="1">
            <a:off x="1024255" y="874395"/>
            <a:ext cx="3526790" cy="686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32" idx="0"/>
          </p:cNvCxnSpPr>
          <p:nvPr/>
        </p:nvCxnSpPr>
        <p:spPr>
          <a:xfrm flipH="1">
            <a:off x="944245" y="2928620"/>
            <a:ext cx="80010" cy="391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438785" y="3319780"/>
            <a:ext cx="1010920" cy="799465"/>
            <a:chOff x="7086" y="887"/>
            <a:chExt cx="4379" cy="1180"/>
          </a:xfrm>
        </p:grpSpPr>
        <p:sp>
          <p:nvSpPr>
            <p:cNvPr id="32" name="Rectangle à coins arrondi 31"/>
            <p:cNvSpPr/>
            <p:nvPr/>
          </p:nvSpPr>
          <p:spPr>
            <a:xfrm>
              <a:off x="7086" y="887"/>
              <a:ext cx="4379" cy="1180"/>
            </a:xfrm>
            <a:prstGeom prst="roundRect">
              <a:avLst/>
            </a:prstGeom>
            <a:scene3d>
              <a:camera prst="obliqueTopRight"/>
              <a:lightRig rig="threePt" dir="t"/>
            </a:scene3d>
            <a:sp3d contourW="6350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7" y="974"/>
              <a:ext cx="4165" cy="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fr-FR"/>
                <a:t>delay forever</a:t>
              </a:r>
              <a:endParaRPr lang="x-none" altLang="fr-F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Kingsoft Office WPP</Application>
  <PresentationFormat>Widescreen</PresentationFormat>
  <Paragraphs>44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nicolas</dc:creator>
  <cp:lastModifiedBy>nicolas</cp:lastModifiedBy>
  <cp:revision>18</cp:revision>
  <dcterms:created xsi:type="dcterms:W3CDTF">2017-04-14T08:20:09Z</dcterms:created>
  <dcterms:modified xsi:type="dcterms:W3CDTF">2017-04-14T08:20:09Z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