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7" r:id="rId3"/>
    <p:sldId id="284" r:id="rId4"/>
    <p:sldId id="310" r:id="rId5"/>
    <p:sldId id="314" r:id="rId6"/>
    <p:sldId id="285" r:id="rId7"/>
    <p:sldId id="315" r:id="rId8"/>
    <p:sldId id="318" r:id="rId9"/>
    <p:sldId id="302" r:id="rId10"/>
    <p:sldId id="312" r:id="rId11"/>
    <p:sldId id="296" r:id="rId12"/>
    <p:sldId id="313" r:id="rId13"/>
    <p:sldId id="317" r:id="rId14"/>
    <p:sldId id="298" r:id="rId15"/>
    <p:sldId id="316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egin" id="{77F764CC-6C60-4051-B33C-7AC91C501D39}">
          <p14:sldIdLst>
            <p14:sldId id="256"/>
            <p14:sldId id="277"/>
            <p14:sldId id="284"/>
          </p14:sldIdLst>
        </p14:section>
        <p14:section name="Intro" id="{B862E827-2637-4688-93C2-6F9819A85E16}">
          <p14:sldIdLst>
            <p14:sldId id="310"/>
            <p14:sldId id="314"/>
          </p14:sldIdLst>
        </p14:section>
        <p14:section name="I. Architecture du robot" id="{8F318CC8-9C66-4EB0-AF74-F7AB195463B4}">
          <p14:sldIdLst>
            <p14:sldId id="285"/>
            <p14:sldId id="315"/>
          </p14:sldIdLst>
        </p14:section>
        <p14:section name="II. Ecran" id="{145B12C7-3076-41A0-8C85-8DB1BA1DA2CE}">
          <p14:sldIdLst>
            <p14:sldId id="318"/>
            <p14:sldId id="302"/>
          </p14:sldIdLst>
        </p14:section>
        <p14:section name="III. Drivers" id="{DCC95856-3801-4C5D-B410-59FBA90EDC88}">
          <p14:sldIdLst>
            <p14:sldId id="312"/>
          </p14:sldIdLst>
        </p14:section>
        <p14:section name="IV. L'alim" id="{97B34228-5614-4EF3-8CAA-0DC4C65479FD}">
          <p14:sldIdLst>
            <p14:sldId id="296"/>
          </p14:sldIdLst>
        </p14:section>
        <p14:section name="V. Documentation" id="{29CD3D7C-B723-4008-9586-27C952A8EB6E}">
          <p14:sldIdLst>
            <p14:sldId id="313"/>
            <p14:sldId id="317"/>
          </p14:sldIdLst>
        </p14:section>
        <p14:section name="Conclusion" id="{B9E9691D-1692-4EDD-B62F-172DE5B4A9C0}">
          <p14:sldIdLst>
            <p14:sldId id="298"/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256" autoAdjust="0"/>
  </p:normalViewPr>
  <p:slideViewPr>
    <p:cSldViewPr snapToGrid="0">
      <p:cViewPr varScale="1">
        <p:scale>
          <a:sx n="56" d="100"/>
          <a:sy n="56" d="100"/>
        </p:scale>
        <p:origin x="1041" y="3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CB0A3B-1654-4BCD-8495-C70431E577CE}" type="doc">
      <dgm:prSet loTypeId="urn:microsoft.com/office/officeart/2005/8/layout/vList5" loCatId="list" qsTypeId="urn:microsoft.com/office/officeart/2005/8/quickstyle/3d1" qsCatId="3D" csTypeId="urn:microsoft.com/office/officeart/2005/8/colors/accent5_2" csCatId="accent5" phldr="1"/>
      <dgm:spPr/>
      <dgm:t>
        <a:bodyPr/>
        <a:lstStyle/>
        <a:p>
          <a:endParaRPr lang="fr-FR"/>
        </a:p>
      </dgm:t>
    </dgm:pt>
    <dgm:pt modelId="{853FFBEA-FA8C-4252-BD7E-063D65BD34AD}">
      <dgm:prSet phldrT="[Texte]"/>
      <dgm:spPr/>
      <dgm:t>
        <a:bodyPr/>
        <a:lstStyle/>
        <a:p>
          <a:r>
            <a:rPr lang="fr-FR" dirty="0"/>
            <a:t>Balles</a:t>
          </a:r>
        </a:p>
      </dgm:t>
    </dgm:pt>
    <dgm:pt modelId="{A1AA3D93-AA75-4910-85CB-2598C97C3A37}" type="parTrans" cxnId="{DC76363E-507D-48F4-9020-0CAD1ED5CF53}">
      <dgm:prSet/>
      <dgm:spPr/>
      <dgm:t>
        <a:bodyPr/>
        <a:lstStyle/>
        <a:p>
          <a:endParaRPr lang="fr-FR"/>
        </a:p>
      </dgm:t>
    </dgm:pt>
    <dgm:pt modelId="{09F0C801-E9F5-49C7-B94B-F6C26EFAB3AB}" type="sibTrans" cxnId="{DC76363E-507D-48F4-9020-0CAD1ED5CF53}">
      <dgm:prSet/>
      <dgm:spPr/>
      <dgm:t>
        <a:bodyPr/>
        <a:lstStyle/>
        <a:p>
          <a:endParaRPr lang="fr-FR"/>
        </a:p>
      </dgm:t>
    </dgm:pt>
    <dgm:pt modelId="{361CE71E-2BDA-45B7-B2D8-80DE77D7E6A8}">
      <dgm:prSet phldrT="[Texte]"/>
      <dgm:spPr/>
      <dgm:t>
        <a:bodyPr/>
        <a:lstStyle/>
        <a:p>
          <a:r>
            <a:rPr lang="fr-FR" dirty="0"/>
            <a:t>Cylindres</a:t>
          </a:r>
        </a:p>
      </dgm:t>
    </dgm:pt>
    <dgm:pt modelId="{8729E612-2BBA-4FA1-B5DC-1C35B6DA7444}" type="parTrans" cxnId="{0BEF811F-2CE8-4B5C-B69C-A67A0B2BF9B9}">
      <dgm:prSet/>
      <dgm:spPr/>
      <dgm:t>
        <a:bodyPr/>
        <a:lstStyle/>
        <a:p>
          <a:endParaRPr lang="fr-FR"/>
        </a:p>
      </dgm:t>
    </dgm:pt>
    <dgm:pt modelId="{6DBD5C3C-3683-4D03-8A51-8B67FEBF3B0B}" type="sibTrans" cxnId="{0BEF811F-2CE8-4B5C-B69C-A67A0B2BF9B9}">
      <dgm:prSet/>
      <dgm:spPr/>
      <dgm:t>
        <a:bodyPr/>
        <a:lstStyle/>
        <a:p>
          <a:endParaRPr lang="fr-FR"/>
        </a:p>
      </dgm:t>
    </dgm:pt>
    <dgm:pt modelId="{4345B4B3-18CE-4CA7-91FE-D8BADAC1EB24}">
      <dgm:prSet phldrT="[Texte]"/>
      <dgm:spPr/>
      <dgm:t>
        <a:bodyPr/>
        <a:lstStyle/>
        <a:p>
          <a:r>
            <a:rPr lang="fr-FR" dirty="0" err="1"/>
            <a:t>Funny</a:t>
          </a:r>
          <a:r>
            <a:rPr lang="fr-FR" dirty="0"/>
            <a:t> action</a:t>
          </a:r>
        </a:p>
      </dgm:t>
    </dgm:pt>
    <dgm:pt modelId="{89AC6606-5635-4CA8-9DA0-04C0504FDCE5}" type="parTrans" cxnId="{1488CF1C-39AC-4CB2-B5C8-E6A9A4BBD72B}">
      <dgm:prSet/>
      <dgm:spPr/>
      <dgm:t>
        <a:bodyPr/>
        <a:lstStyle/>
        <a:p>
          <a:endParaRPr lang="fr-FR"/>
        </a:p>
      </dgm:t>
    </dgm:pt>
    <dgm:pt modelId="{72803B38-4A6E-48F3-8EC2-B9E6D8293362}" type="sibTrans" cxnId="{1488CF1C-39AC-4CB2-B5C8-E6A9A4BBD72B}">
      <dgm:prSet/>
      <dgm:spPr/>
      <dgm:t>
        <a:bodyPr/>
        <a:lstStyle/>
        <a:p>
          <a:endParaRPr lang="fr-FR"/>
        </a:p>
      </dgm:t>
    </dgm:pt>
    <dgm:pt modelId="{D80B2EFA-DB39-48DC-B933-234E629B5028}">
      <dgm:prSet phldrT="[Texte]"/>
      <dgm:spPr/>
      <dgm:t>
        <a:bodyPr/>
        <a:lstStyle/>
        <a:p>
          <a:r>
            <a:rPr lang="fr-FR" dirty="0"/>
            <a:t>2 points par balle apportée dans la base de départ</a:t>
          </a:r>
        </a:p>
      </dgm:t>
    </dgm:pt>
    <dgm:pt modelId="{69848BF7-44D4-4BF6-A435-52087CC4EC00}" type="parTrans" cxnId="{67B0A22D-9265-43E7-BFFA-26449EAC1503}">
      <dgm:prSet/>
      <dgm:spPr/>
      <dgm:t>
        <a:bodyPr/>
        <a:lstStyle/>
        <a:p>
          <a:endParaRPr lang="fr-FR"/>
        </a:p>
      </dgm:t>
    </dgm:pt>
    <dgm:pt modelId="{ABDB8024-D873-4E6B-9852-07A2DFADA028}" type="sibTrans" cxnId="{67B0A22D-9265-43E7-BFFA-26449EAC1503}">
      <dgm:prSet/>
      <dgm:spPr/>
      <dgm:t>
        <a:bodyPr/>
        <a:lstStyle/>
        <a:p>
          <a:endParaRPr lang="fr-FR"/>
        </a:p>
      </dgm:t>
    </dgm:pt>
    <dgm:pt modelId="{4DDAD266-F703-417D-B771-44CC6D250902}">
      <dgm:prSet phldrT="[Texte]"/>
      <dgm:spPr/>
      <dgm:t>
        <a:bodyPr/>
        <a:lstStyle/>
        <a:p>
          <a:r>
            <a:rPr lang="fr-FR" dirty="0"/>
            <a:t>3 points par balle apportée dans le panier</a:t>
          </a:r>
        </a:p>
      </dgm:t>
    </dgm:pt>
    <dgm:pt modelId="{17F7C1DB-7DF5-410D-8A45-21850F52C3F8}" type="parTrans" cxnId="{3D07362A-1899-4E30-9078-78B542DBE61B}">
      <dgm:prSet/>
      <dgm:spPr/>
      <dgm:t>
        <a:bodyPr/>
        <a:lstStyle/>
        <a:p>
          <a:endParaRPr lang="fr-FR"/>
        </a:p>
      </dgm:t>
    </dgm:pt>
    <dgm:pt modelId="{46F14EDD-466E-4E42-B02C-3828015C95AC}" type="sibTrans" cxnId="{3D07362A-1899-4E30-9078-78B542DBE61B}">
      <dgm:prSet/>
      <dgm:spPr/>
      <dgm:t>
        <a:bodyPr/>
        <a:lstStyle/>
        <a:p>
          <a:endParaRPr lang="fr-FR"/>
        </a:p>
      </dgm:t>
    </dgm:pt>
    <dgm:pt modelId="{0BA9B55A-BF3C-4E4E-9A5A-5FE2A0B73D78}">
      <dgm:prSet phldrT="[Texte]"/>
      <dgm:spPr/>
      <dgm:t>
        <a:bodyPr/>
        <a:lstStyle/>
        <a:p>
          <a:r>
            <a:rPr lang="fr-FR" dirty="0"/>
            <a:t>10 points par cylindre apporté dans un rail</a:t>
          </a:r>
        </a:p>
      </dgm:t>
    </dgm:pt>
    <dgm:pt modelId="{C731C356-08AF-429C-8ED1-AB4B3E611AC1}" type="parTrans" cxnId="{5A71A2DE-968B-4965-9B2A-6101391944A6}">
      <dgm:prSet/>
      <dgm:spPr/>
      <dgm:t>
        <a:bodyPr/>
        <a:lstStyle/>
        <a:p>
          <a:endParaRPr lang="fr-FR"/>
        </a:p>
      </dgm:t>
    </dgm:pt>
    <dgm:pt modelId="{F299C48F-3C4D-4730-893F-5007C70FB187}" type="sibTrans" cxnId="{5A71A2DE-968B-4965-9B2A-6101391944A6}">
      <dgm:prSet/>
      <dgm:spPr/>
      <dgm:t>
        <a:bodyPr/>
        <a:lstStyle/>
        <a:p>
          <a:endParaRPr lang="fr-FR"/>
        </a:p>
      </dgm:t>
    </dgm:pt>
    <dgm:pt modelId="{F3D5CE0B-7EFC-44AA-99D3-D4857CBB2E23}">
      <dgm:prSet phldrT="[Texte]"/>
      <dgm:spPr/>
      <dgm:t>
        <a:bodyPr/>
        <a:lstStyle/>
        <a:p>
          <a:r>
            <a:rPr lang="fr-FR" dirty="0"/>
            <a:t>20 points si réalisée correctement</a:t>
          </a:r>
        </a:p>
      </dgm:t>
    </dgm:pt>
    <dgm:pt modelId="{FAEA8995-EE82-48A1-AF78-2230D77EFCD6}" type="parTrans" cxnId="{B6AD1AD7-E2E8-45A6-8CAF-F8B7F497A359}">
      <dgm:prSet/>
      <dgm:spPr/>
      <dgm:t>
        <a:bodyPr/>
        <a:lstStyle/>
        <a:p>
          <a:endParaRPr lang="fr-FR"/>
        </a:p>
      </dgm:t>
    </dgm:pt>
    <dgm:pt modelId="{C345E3B5-9640-4188-86B8-BA62A1288BD8}" type="sibTrans" cxnId="{B6AD1AD7-E2E8-45A6-8CAF-F8B7F497A359}">
      <dgm:prSet/>
      <dgm:spPr/>
      <dgm:t>
        <a:bodyPr/>
        <a:lstStyle/>
        <a:p>
          <a:endParaRPr lang="fr-FR"/>
        </a:p>
      </dgm:t>
    </dgm:pt>
    <dgm:pt modelId="{5E3145BA-7554-4F1A-87F1-22E2889AAA36}" type="pres">
      <dgm:prSet presAssocID="{5ECB0A3B-1654-4BCD-8495-C70431E577CE}" presName="Name0" presStyleCnt="0">
        <dgm:presLayoutVars>
          <dgm:dir/>
          <dgm:animLvl val="lvl"/>
          <dgm:resizeHandles val="exact"/>
        </dgm:presLayoutVars>
      </dgm:prSet>
      <dgm:spPr/>
    </dgm:pt>
    <dgm:pt modelId="{64743224-69A3-45FD-A0D5-6B3DBC47C890}" type="pres">
      <dgm:prSet presAssocID="{853FFBEA-FA8C-4252-BD7E-063D65BD34AD}" presName="linNode" presStyleCnt="0"/>
      <dgm:spPr/>
    </dgm:pt>
    <dgm:pt modelId="{4B1AF461-5BD7-40BC-A114-6239BB975013}" type="pres">
      <dgm:prSet presAssocID="{853FFBEA-FA8C-4252-BD7E-063D65BD34AD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689913F-AA90-49D6-A92A-837F01F3979E}" type="pres">
      <dgm:prSet presAssocID="{853FFBEA-FA8C-4252-BD7E-063D65BD34AD}" presName="descendantText" presStyleLbl="alignAccFollowNode1" presStyleIdx="0" presStyleCnt="3">
        <dgm:presLayoutVars>
          <dgm:bulletEnabled val="1"/>
        </dgm:presLayoutVars>
      </dgm:prSet>
      <dgm:spPr/>
    </dgm:pt>
    <dgm:pt modelId="{B8D4BA4C-495B-41A1-9EEC-B947562D5F5C}" type="pres">
      <dgm:prSet presAssocID="{09F0C801-E9F5-49C7-B94B-F6C26EFAB3AB}" presName="sp" presStyleCnt="0"/>
      <dgm:spPr/>
    </dgm:pt>
    <dgm:pt modelId="{12E01E4D-213C-499B-A9FD-112AB21939B3}" type="pres">
      <dgm:prSet presAssocID="{361CE71E-2BDA-45B7-B2D8-80DE77D7E6A8}" presName="linNode" presStyleCnt="0"/>
      <dgm:spPr/>
    </dgm:pt>
    <dgm:pt modelId="{4336B3E8-B6CD-4247-8A1A-F6C0B755238E}" type="pres">
      <dgm:prSet presAssocID="{361CE71E-2BDA-45B7-B2D8-80DE77D7E6A8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7EE263A1-6A89-41C4-BEEA-EB3B487BB053}" type="pres">
      <dgm:prSet presAssocID="{361CE71E-2BDA-45B7-B2D8-80DE77D7E6A8}" presName="descendantText" presStyleLbl="alignAccFollowNode1" presStyleIdx="1" presStyleCnt="3">
        <dgm:presLayoutVars>
          <dgm:bulletEnabled val="1"/>
        </dgm:presLayoutVars>
      </dgm:prSet>
      <dgm:spPr/>
    </dgm:pt>
    <dgm:pt modelId="{0F7063E2-A4DA-404D-8090-422BEF8CF6CC}" type="pres">
      <dgm:prSet presAssocID="{6DBD5C3C-3683-4D03-8A51-8B67FEBF3B0B}" presName="sp" presStyleCnt="0"/>
      <dgm:spPr/>
    </dgm:pt>
    <dgm:pt modelId="{EC3B1497-2488-47FD-A329-9CAEA52341CD}" type="pres">
      <dgm:prSet presAssocID="{4345B4B3-18CE-4CA7-91FE-D8BADAC1EB24}" presName="linNode" presStyleCnt="0"/>
      <dgm:spPr/>
    </dgm:pt>
    <dgm:pt modelId="{C8B67B15-C1BD-4C99-9018-F10FE9D16C34}" type="pres">
      <dgm:prSet presAssocID="{4345B4B3-18CE-4CA7-91FE-D8BADAC1EB24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415FBB49-A88A-4ACB-9409-0B36B1C14FF8}" type="pres">
      <dgm:prSet presAssocID="{4345B4B3-18CE-4CA7-91FE-D8BADAC1EB24}" presName="descendantText" presStyleLbl="alignAccFollowNode1" presStyleIdx="2" presStyleCnt="3" custLinFactNeighborX="0" custLinFactNeighborY="-2254">
        <dgm:presLayoutVars>
          <dgm:bulletEnabled val="1"/>
        </dgm:presLayoutVars>
      </dgm:prSet>
      <dgm:spPr/>
    </dgm:pt>
  </dgm:ptLst>
  <dgm:cxnLst>
    <dgm:cxn modelId="{1488CF1C-39AC-4CB2-B5C8-E6A9A4BBD72B}" srcId="{5ECB0A3B-1654-4BCD-8495-C70431E577CE}" destId="{4345B4B3-18CE-4CA7-91FE-D8BADAC1EB24}" srcOrd="2" destOrd="0" parTransId="{89AC6606-5635-4CA8-9DA0-04C0504FDCE5}" sibTransId="{72803B38-4A6E-48F3-8EC2-B9E6D8293362}"/>
    <dgm:cxn modelId="{E9DD88E9-C9EC-4188-B17E-0014E0D7CADE}" type="presOf" srcId="{853FFBEA-FA8C-4252-BD7E-063D65BD34AD}" destId="{4B1AF461-5BD7-40BC-A114-6239BB975013}" srcOrd="0" destOrd="0" presId="urn:microsoft.com/office/officeart/2005/8/layout/vList5"/>
    <dgm:cxn modelId="{3D07362A-1899-4E30-9078-78B542DBE61B}" srcId="{853FFBEA-FA8C-4252-BD7E-063D65BD34AD}" destId="{4DDAD266-F703-417D-B771-44CC6D250902}" srcOrd="1" destOrd="0" parTransId="{17F7C1DB-7DF5-410D-8A45-21850F52C3F8}" sibTransId="{46F14EDD-466E-4E42-B02C-3828015C95AC}"/>
    <dgm:cxn modelId="{DC76363E-507D-48F4-9020-0CAD1ED5CF53}" srcId="{5ECB0A3B-1654-4BCD-8495-C70431E577CE}" destId="{853FFBEA-FA8C-4252-BD7E-063D65BD34AD}" srcOrd="0" destOrd="0" parTransId="{A1AA3D93-AA75-4910-85CB-2598C97C3A37}" sibTransId="{09F0C801-E9F5-49C7-B94B-F6C26EFAB3AB}"/>
    <dgm:cxn modelId="{FEB653D6-604B-4E9E-BCFD-8AE3C406FCF1}" type="presOf" srcId="{4345B4B3-18CE-4CA7-91FE-D8BADAC1EB24}" destId="{C8B67B15-C1BD-4C99-9018-F10FE9D16C34}" srcOrd="0" destOrd="0" presId="urn:microsoft.com/office/officeart/2005/8/layout/vList5"/>
    <dgm:cxn modelId="{5A71A2DE-968B-4965-9B2A-6101391944A6}" srcId="{361CE71E-2BDA-45B7-B2D8-80DE77D7E6A8}" destId="{0BA9B55A-BF3C-4E4E-9A5A-5FE2A0B73D78}" srcOrd="0" destOrd="0" parTransId="{C731C356-08AF-429C-8ED1-AB4B3E611AC1}" sibTransId="{F299C48F-3C4D-4730-893F-5007C70FB187}"/>
    <dgm:cxn modelId="{24FD3677-C0C6-4225-95AD-55939B75E19E}" type="presOf" srcId="{5ECB0A3B-1654-4BCD-8495-C70431E577CE}" destId="{5E3145BA-7554-4F1A-87F1-22E2889AAA36}" srcOrd="0" destOrd="0" presId="urn:microsoft.com/office/officeart/2005/8/layout/vList5"/>
    <dgm:cxn modelId="{67B0A22D-9265-43E7-BFFA-26449EAC1503}" srcId="{853FFBEA-FA8C-4252-BD7E-063D65BD34AD}" destId="{D80B2EFA-DB39-48DC-B933-234E629B5028}" srcOrd="0" destOrd="0" parTransId="{69848BF7-44D4-4BF6-A435-52087CC4EC00}" sibTransId="{ABDB8024-D873-4E6B-9852-07A2DFADA028}"/>
    <dgm:cxn modelId="{537A56B5-12BF-4576-B264-2108C3F15FDF}" type="presOf" srcId="{D80B2EFA-DB39-48DC-B933-234E629B5028}" destId="{D689913F-AA90-49D6-A92A-837F01F3979E}" srcOrd="0" destOrd="0" presId="urn:microsoft.com/office/officeart/2005/8/layout/vList5"/>
    <dgm:cxn modelId="{0BEF811F-2CE8-4B5C-B69C-A67A0B2BF9B9}" srcId="{5ECB0A3B-1654-4BCD-8495-C70431E577CE}" destId="{361CE71E-2BDA-45B7-B2D8-80DE77D7E6A8}" srcOrd="1" destOrd="0" parTransId="{8729E612-2BBA-4FA1-B5DC-1C35B6DA7444}" sibTransId="{6DBD5C3C-3683-4D03-8A51-8B67FEBF3B0B}"/>
    <dgm:cxn modelId="{B6AD1AD7-E2E8-45A6-8CAF-F8B7F497A359}" srcId="{4345B4B3-18CE-4CA7-91FE-D8BADAC1EB24}" destId="{F3D5CE0B-7EFC-44AA-99D3-D4857CBB2E23}" srcOrd="0" destOrd="0" parTransId="{FAEA8995-EE82-48A1-AF78-2230D77EFCD6}" sibTransId="{C345E3B5-9640-4188-86B8-BA62A1288BD8}"/>
    <dgm:cxn modelId="{1B3C9103-6C20-41E8-B364-3538ADA4C641}" type="presOf" srcId="{F3D5CE0B-7EFC-44AA-99D3-D4857CBB2E23}" destId="{415FBB49-A88A-4ACB-9409-0B36B1C14FF8}" srcOrd="0" destOrd="0" presId="urn:microsoft.com/office/officeart/2005/8/layout/vList5"/>
    <dgm:cxn modelId="{99007B3E-4DC1-4318-B42E-256A44D8CE08}" type="presOf" srcId="{4DDAD266-F703-417D-B771-44CC6D250902}" destId="{D689913F-AA90-49D6-A92A-837F01F3979E}" srcOrd="0" destOrd="1" presId="urn:microsoft.com/office/officeart/2005/8/layout/vList5"/>
    <dgm:cxn modelId="{684108E6-B1C6-41C7-B0D2-7CCEAB0A3610}" type="presOf" srcId="{0BA9B55A-BF3C-4E4E-9A5A-5FE2A0B73D78}" destId="{7EE263A1-6A89-41C4-BEEA-EB3B487BB053}" srcOrd="0" destOrd="0" presId="urn:microsoft.com/office/officeart/2005/8/layout/vList5"/>
    <dgm:cxn modelId="{F266BF6E-D743-4FB1-B38B-828EC01D1A7C}" type="presOf" srcId="{361CE71E-2BDA-45B7-B2D8-80DE77D7E6A8}" destId="{4336B3E8-B6CD-4247-8A1A-F6C0B755238E}" srcOrd="0" destOrd="0" presId="urn:microsoft.com/office/officeart/2005/8/layout/vList5"/>
    <dgm:cxn modelId="{70181CAC-6F6C-4E95-A45D-D4E623FE0AA5}" type="presParOf" srcId="{5E3145BA-7554-4F1A-87F1-22E2889AAA36}" destId="{64743224-69A3-45FD-A0D5-6B3DBC47C890}" srcOrd="0" destOrd="0" presId="urn:microsoft.com/office/officeart/2005/8/layout/vList5"/>
    <dgm:cxn modelId="{F63DB606-5A76-49D7-8C1C-AEBDBA141737}" type="presParOf" srcId="{64743224-69A3-45FD-A0D5-6B3DBC47C890}" destId="{4B1AF461-5BD7-40BC-A114-6239BB975013}" srcOrd="0" destOrd="0" presId="urn:microsoft.com/office/officeart/2005/8/layout/vList5"/>
    <dgm:cxn modelId="{C3654DF5-076F-415E-B868-00CD95871BF3}" type="presParOf" srcId="{64743224-69A3-45FD-A0D5-6B3DBC47C890}" destId="{D689913F-AA90-49D6-A92A-837F01F3979E}" srcOrd="1" destOrd="0" presId="urn:microsoft.com/office/officeart/2005/8/layout/vList5"/>
    <dgm:cxn modelId="{4A853B9B-BEA3-45B1-A458-B1F921206525}" type="presParOf" srcId="{5E3145BA-7554-4F1A-87F1-22E2889AAA36}" destId="{B8D4BA4C-495B-41A1-9EEC-B947562D5F5C}" srcOrd="1" destOrd="0" presId="urn:microsoft.com/office/officeart/2005/8/layout/vList5"/>
    <dgm:cxn modelId="{7CC26BBD-E7A0-4F70-89F3-A487764EB403}" type="presParOf" srcId="{5E3145BA-7554-4F1A-87F1-22E2889AAA36}" destId="{12E01E4D-213C-499B-A9FD-112AB21939B3}" srcOrd="2" destOrd="0" presId="urn:microsoft.com/office/officeart/2005/8/layout/vList5"/>
    <dgm:cxn modelId="{82D036A3-D50E-4484-B470-E5122934E402}" type="presParOf" srcId="{12E01E4D-213C-499B-A9FD-112AB21939B3}" destId="{4336B3E8-B6CD-4247-8A1A-F6C0B755238E}" srcOrd="0" destOrd="0" presId="urn:microsoft.com/office/officeart/2005/8/layout/vList5"/>
    <dgm:cxn modelId="{1B1516DD-48B8-44EB-AD8D-7C31028808F0}" type="presParOf" srcId="{12E01E4D-213C-499B-A9FD-112AB21939B3}" destId="{7EE263A1-6A89-41C4-BEEA-EB3B487BB053}" srcOrd="1" destOrd="0" presId="urn:microsoft.com/office/officeart/2005/8/layout/vList5"/>
    <dgm:cxn modelId="{ABDFBB4A-756A-4291-9E47-2AF4CC44491E}" type="presParOf" srcId="{5E3145BA-7554-4F1A-87F1-22E2889AAA36}" destId="{0F7063E2-A4DA-404D-8090-422BEF8CF6CC}" srcOrd="3" destOrd="0" presId="urn:microsoft.com/office/officeart/2005/8/layout/vList5"/>
    <dgm:cxn modelId="{EB554A77-6005-49A7-8E3D-6344461882AC}" type="presParOf" srcId="{5E3145BA-7554-4F1A-87F1-22E2889AAA36}" destId="{EC3B1497-2488-47FD-A329-9CAEA52341CD}" srcOrd="4" destOrd="0" presId="urn:microsoft.com/office/officeart/2005/8/layout/vList5"/>
    <dgm:cxn modelId="{8B8D994C-AAA5-415D-8D3E-5389378B332C}" type="presParOf" srcId="{EC3B1497-2488-47FD-A329-9CAEA52341CD}" destId="{C8B67B15-C1BD-4C99-9018-F10FE9D16C34}" srcOrd="0" destOrd="0" presId="urn:microsoft.com/office/officeart/2005/8/layout/vList5"/>
    <dgm:cxn modelId="{2BB4BE24-04E5-4D51-B041-F2165E8CC96B}" type="presParOf" srcId="{EC3B1497-2488-47FD-A329-9CAEA52341CD}" destId="{415FBB49-A88A-4ACB-9409-0B36B1C14FF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3E9B8C-E9D9-471E-A129-2EAE91CF5219}" type="doc">
      <dgm:prSet loTypeId="urn:microsoft.com/office/officeart/2005/8/layout/default" loCatId="list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128E88FA-6397-4415-B4DD-2DEB6EE443E8}">
      <dgm:prSet phldrT="[Texte]"/>
      <dgm:spPr/>
      <dgm:t>
        <a:bodyPr/>
        <a:lstStyle/>
        <a:p>
          <a:r>
            <a:rPr lang="fr-FR" dirty="0"/>
            <a:t>Communication en I2C</a:t>
          </a:r>
        </a:p>
      </dgm:t>
    </dgm:pt>
    <dgm:pt modelId="{D6E472F1-E564-4890-9A3D-7D16C7116100}" type="parTrans" cxnId="{2D684DB7-18C4-4728-9A7D-454C2230A31E}">
      <dgm:prSet/>
      <dgm:spPr/>
      <dgm:t>
        <a:bodyPr/>
        <a:lstStyle/>
        <a:p>
          <a:endParaRPr lang="fr-FR"/>
        </a:p>
      </dgm:t>
    </dgm:pt>
    <dgm:pt modelId="{E06B0830-1AD6-4717-9130-C16386799ED5}" type="sibTrans" cxnId="{2D684DB7-18C4-4728-9A7D-454C2230A31E}">
      <dgm:prSet/>
      <dgm:spPr/>
      <dgm:t>
        <a:bodyPr/>
        <a:lstStyle/>
        <a:p>
          <a:endParaRPr lang="fr-FR"/>
        </a:p>
      </dgm:t>
    </dgm:pt>
    <dgm:pt modelId="{90B828DC-5B32-404F-8E3F-4350E039BC2A}" type="pres">
      <dgm:prSet presAssocID="{763E9B8C-E9D9-471E-A129-2EAE91CF5219}" presName="diagram" presStyleCnt="0">
        <dgm:presLayoutVars>
          <dgm:dir/>
          <dgm:resizeHandles val="exact"/>
        </dgm:presLayoutVars>
      </dgm:prSet>
      <dgm:spPr/>
    </dgm:pt>
    <dgm:pt modelId="{A0C6F754-5A00-42D2-8E1E-1CFFC285D709}" type="pres">
      <dgm:prSet presAssocID="{128E88FA-6397-4415-B4DD-2DEB6EE443E8}" presName="node" presStyleLbl="node1" presStyleIdx="0" presStyleCnt="1">
        <dgm:presLayoutVars>
          <dgm:bulletEnabled val="1"/>
        </dgm:presLayoutVars>
      </dgm:prSet>
      <dgm:spPr/>
    </dgm:pt>
  </dgm:ptLst>
  <dgm:cxnLst>
    <dgm:cxn modelId="{FCAF4BA2-78A3-4B77-A331-80721FC92061}" type="presOf" srcId="{128E88FA-6397-4415-B4DD-2DEB6EE443E8}" destId="{A0C6F754-5A00-42D2-8E1E-1CFFC285D709}" srcOrd="0" destOrd="0" presId="urn:microsoft.com/office/officeart/2005/8/layout/default"/>
    <dgm:cxn modelId="{2D684DB7-18C4-4728-9A7D-454C2230A31E}" srcId="{763E9B8C-E9D9-471E-A129-2EAE91CF5219}" destId="{128E88FA-6397-4415-B4DD-2DEB6EE443E8}" srcOrd="0" destOrd="0" parTransId="{D6E472F1-E564-4890-9A3D-7D16C7116100}" sibTransId="{E06B0830-1AD6-4717-9130-C16386799ED5}"/>
    <dgm:cxn modelId="{4531E7BC-CBA1-436A-9D61-AF7458D48D65}" type="presOf" srcId="{763E9B8C-E9D9-471E-A129-2EAE91CF5219}" destId="{90B828DC-5B32-404F-8E3F-4350E039BC2A}" srcOrd="0" destOrd="0" presId="urn:microsoft.com/office/officeart/2005/8/layout/default"/>
    <dgm:cxn modelId="{AEF2FD4B-5BE9-4F02-AD4C-955917CA937F}" type="presParOf" srcId="{90B828DC-5B32-404F-8E3F-4350E039BC2A}" destId="{A0C6F754-5A00-42D2-8E1E-1CFFC285D709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65283A-9029-487A-97B2-7C65BF3E008B}" type="doc">
      <dgm:prSet loTypeId="urn:microsoft.com/office/officeart/2008/layout/VerticalCircleList" loCatId="list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14FBAA30-3A32-4486-84F7-7615A43496DA}">
      <dgm:prSet phldrT="[Texte]"/>
      <dgm:spPr/>
      <dgm:t>
        <a:bodyPr/>
        <a:lstStyle/>
        <a:p>
          <a:r>
            <a:rPr lang="fr-FR" dirty="0">
              <a:solidFill>
                <a:schemeClr val="accent4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Notre objectif est rempli</a:t>
          </a:r>
          <a:endParaRPr lang="fr-FR" dirty="0">
            <a:solidFill>
              <a:schemeClr val="accent4">
                <a:lumMod val="50000"/>
              </a:schemeClr>
            </a:solidFill>
          </a:endParaRPr>
        </a:p>
      </dgm:t>
    </dgm:pt>
    <dgm:pt modelId="{B4460046-731D-47A1-A55F-BDCB4A8AD7B3}" type="parTrans" cxnId="{9004B6E6-8806-4034-BFA3-ACFB32AA46A5}">
      <dgm:prSet/>
      <dgm:spPr/>
      <dgm:t>
        <a:bodyPr/>
        <a:lstStyle/>
        <a:p>
          <a:endParaRPr lang="fr-FR"/>
        </a:p>
      </dgm:t>
    </dgm:pt>
    <dgm:pt modelId="{9460D269-22C7-44C8-B1DC-7C854FCBCDE1}" type="sibTrans" cxnId="{9004B6E6-8806-4034-BFA3-ACFB32AA46A5}">
      <dgm:prSet/>
      <dgm:spPr/>
      <dgm:t>
        <a:bodyPr/>
        <a:lstStyle/>
        <a:p>
          <a:endParaRPr lang="fr-FR"/>
        </a:p>
      </dgm:t>
    </dgm:pt>
    <dgm:pt modelId="{3435760C-2526-4B88-82E8-86094C5FCD48}">
      <dgm:prSet/>
      <dgm:spPr/>
      <dgm:t>
        <a:bodyPr/>
        <a:lstStyle/>
        <a:p>
          <a:r>
            <a:rPr lang="fr-FR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Il nous reste encore la partie actionneur à faire</a:t>
          </a:r>
        </a:p>
      </dgm:t>
    </dgm:pt>
    <dgm:pt modelId="{7D24A1BF-9E53-458F-98FC-95D1B51A4777}" type="parTrans" cxnId="{A3B35B31-62DF-47B5-BA3F-3BCAD04A4241}">
      <dgm:prSet/>
      <dgm:spPr/>
      <dgm:t>
        <a:bodyPr/>
        <a:lstStyle/>
        <a:p>
          <a:endParaRPr lang="fr-FR"/>
        </a:p>
      </dgm:t>
    </dgm:pt>
    <dgm:pt modelId="{1A80C4D8-9C32-4FFA-9E5B-6059915B1D7F}" type="sibTrans" cxnId="{A3B35B31-62DF-47B5-BA3F-3BCAD04A4241}">
      <dgm:prSet/>
      <dgm:spPr/>
      <dgm:t>
        <a:bodyPr/>
        <a:lstStyle/>
        <a:p>
          <a:endParaRPr lang="fr-FR"/>
        </a:p>
      </dgm:t>
    </dgm:pt>
    <dgm:pt modelId="{C0EF3417-841A-4062-BBBE-AA7F83D9151B}">
      <dgm:prSet/>
      <dgm:spPr/>
      <dgm:t>
        <a:bodyPr/>
        <a:lstStyle/>
        <a:p>
          <a:r>
            <a:rPr lang="fr-FR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Il nous faudrait plus de monde sur le projet si on veut avoir 2 robots</a:t>
          </a:r>
        </a:p>
      </dgm:t>
    </dgm:pt>
    <dgm:pt modelId="{6CCB0D1A-07B5-4E3B-A50F-F1BA26A47AE2}" type="parTrans" cxnId="{984995D8-9A63-4C26-B827-28201B8C559D}">
      <dgm:prSet/>
      <dgm:spPr/>
      <dgm:t>
        <a:bodyPr/>
        <a:lstStyle/>
        <a:p>
          <a:endParaRPr lang="fr-FR"/>
        </a:p>
      </dgm:t>
    </dgm:pt>
    <dgm:pt modelId="{CB95EB99-D054-478C-9EF0-AB6B0D99CC0E}" type="sibTrans" cxnId="{984995D8-9A63-4C26-B827-28201B8C559D}">
      <dgm:prSet/>
      <dgm:spPr/>
      <dgm:t>
        <a:bodyPr/>
        <a:lstStyle/>
        <a:p>
          <a:endParaRPr lang="fr-FR"/>
        </a:p>
      </dgm:t>
    </dgm:pt>
    <dgm:pt modelId="{41DBC228-CD4F-46FE-998E-8A1BE5082E09}" type="pres">
      <dgm:prSet presAssocID="{EC65283A-9029-487A-97B2-7C65BF3E008B}" presName="Name0" presStyleCnt="0">
        <dgm:presLayoutVars>
          <dgm:dir/>
        </dgm:presLayoutVars>
      </dgm:prSet>
      <dgm:spPr/>
    </dgm:pt>
    <dgm:pt modelId="{6739C193-637F-4FD1-B9BA-6C200871E87A}" type="pres">
      <dgm:prSet presAssocID="{14FBAA30-3A32-4486-84F7-7615A43496DA}" presName="noChildren" presStyleCnt="0"/>
      <dgm:spPr/>
    </dgm:pt>
    <dgm:pt modelId="{5A59F952-68A3-4967-ADC0-C65B29FFEEBF}" type="pres">
      <dgm:prSet presAssocID="{14FBAA30-3A32-4486-84F7-7615A43496DA}" presName="gap" presStyleCnt="0"/>
      <dgm:spPr/>
    </dgm:pt>
    <dgm:pt modelId="{C39851C2-5449-48B2-AA2B-08BB9B148D09}" type="pres">
      <dgm:prSet presAssocID="{14FBAA30-3A32-4486-84F7-7615A43496DA}" presName="medCircle2" presStyleLbl="vennNode1" presStyleIdx="0" presStyleCnt="3" custLinFactNeighborX="-58180" custLinFactNeighborY="-220"/>
      <dgm:spPr/>
    </dgm:pt>
    <dgm:pt modelId="{0E9015AE-4502-412E-BBF6-E00C53F9557A}" type="pres">
      <dgm:prSet presAssocID="{14FBAA30-3A32-4486-84F7-7615A43496DA}" presName="txLvlOnly1" presStyleLbl="revTx" presStyleIdx="0" presStyleCnt="3"/>
      <dgm:spPr/>
    </dgm:pt>
    <dgm:pt modelId="{FE691C8F-DDB0-46D6-8CE1-D274EFEEB576}" type="pres">
      <dgm:prSet presAssocID="{3435760C-2526-4B88-82E8-86094C5FCD48}" presName="noChildren" presStyleCnt="0"/>
      <dgm:spPr/>
    </dgm:pt>
    <dgm:pt modelId="{0CEAD162-7B79-4DDB-9B7C-CC31065A56C9}" type="pres">
      <dgm:prSet presAssocID="{3435760C-2526-4B88-82E8-86094C5FCD48}" presName="gap" presStyleCnt="0"/>
      <dgm:spPr/>
    </dgm:pt>
    <dgm:pt modelId="{C6E6DFCF-E5DF-48E7-B3D8-87A7F39D546B}" type="pres">
      <dgm:prSet presAssocID="{3435760C-2526-4B88-82E8-86094C5FCD48}" presName="medCircle2" presStyleLbl="vennNode1" presStyleIdx="1" presStyleCnt="3" custLinFactNeighborX="-55196" custLinFactNeighborY="-711"/>
      <dgm:spPr/>
    </dgm:pt>
    <dgm:pt modelId="{71A3B925-3CAB-40A2-BEE8-D8796E1B3C77}" type="pres">
      <dgm:prSet presAssocID="{3435760C-2526-4B88-82E8-86094C5FCD48}" presName="txLvlOnly1" presStyleLbl="revTx" presStyleIdx="1" presStyleCnt="3"/>
      <dgm:spPr/>
    </dgm:pt>
    <dgm:pt modelId="{79B43CCC-13DA-4881-A58A-CDC38A784845}" type="pres">
      <dgm:prSet presAssocID="{C0EF3417-841A-4062-BBBE-AA7F83D9151B}" presName="noChildren" presStyleCnt="0"/>
      <dgm:spPr/>
    </dgm:pt>
    <dgm:pt modelId="{BF9F9126-DC7E-416B-90F5-B31EAC073873}" type="pres">
      <dgm:prSet presAssocID="{C0EF3417-841A-4062-BBBE-AA7F83D9151B}" presName="gap" presStyleCnt="0"/>
      <dgm:spPr/>
    </dgm:pt>
    <dgm:pt modelId="{CA025204-9AE0-47A2-BEDD-36608F44438E}" type="pres">
      <dgm:prSet presAssocID="{C0EF3417-841A-4062-BBBE-AA7F83D9151B}" presName="medCircle2" presStyleLbl="vennNode1" presStyleIdx="2" presStyleCnt="3" custLinFactNeighborX="-55196" custLinFactNeighborY="-711"/>
      <dgm:spPr/>
    </dgm:pt>
    <dgm:pt modelId="{C42F42C9-49E5-4B4F-A564-D654BD23DA61}" type="pres">
      <dgm:prSet presAssocID="{C0EF3417-841A-4062-BBBE-AA7F83D9151B}" presName="txLvlOnly1" presStyleLbl="revTx" presStyleIdx="2" presStyleCnt="3"/>
      <dgm:spPr/>
    </dgm:pt>
  </dgm:ptLst>
  <dgm:cxnLst>
    <dgm:cxn modelId="{8A3A9DE5-B152-44D7-8FE8-2FA7D2227D49}" type="presOf" srcId="{14FBAA30-3A32-4486-84F7-7615A43496DA}" destId="{0E9015AE-4502-412E-BBF6-E00C53F9557A}" srcOrd="0" destOrd="0" presId="urn:microsoft.com/office/officeart/2008/layout/VerticalCircleList"/>
    <dgm:cxn modelId="{2E6F8BE0-DF9E-455E-9FD4-322A392C3CD7}" type="presOf" srcId="{C0EF3417-841A-4062-BBBE-AA7F83D9151B}" destId="{C42F42C9-49E5-4B4F-A564-D654BD23DA61}" srcOrd="0" destOrd="0" presId="urn:microsoft.com/office/officeart/2008/layout/VerticalCircleList"/>
    <dgm:cxn modelId="{9004B6E6-8806-4034-BFA3-ACFB32AA46A5}" srcId="{EC65283A-9029-487A-97B2-7C65BF3E008B}" destId="{14FBAA30-3A32-4486-84F7-7615A43496DA}" srcOrd="0" destOrd="0" parTransId="{B4460046-731D-47A1-A55F-BDCB4A8AD7B3}" sibTransId="{9460D269-22C7-44C8-B1DC-7C854FCBCDE1}"/>
    <dgm:cxn modelId="{4954354E-356C-4F2D-91F4-457114517E8B}" type="presOf" srcId="{3435760C-2526-4B88-82E8-86094C5FCD48}" destId="{71A3B925-3CAB-40A2-BEE8-D8796E1B3C77}" srcOrd="0" destOrd="0" presId="urn:microsoft.com/office/officeart/2008/layout/VerticalCircleList"/>
    <dgm:cxn modelId="{984995D8-9A63-4C26-B827-28201B8C559D}" srcId="{EC65283A-9029-487A-97B2-7C65BF3E008B}" destId="{C0EF3417-841A-4062-BBBE-AA7F83D9151B}" srcOrd="2" destOrd="0" parTransId="{6CCB0D1A-07B5-4E3B-A50F-F1BA26A47AE2}" sibTransId="{CB95EB99-D054-478C-9EF0-AB6B0D99CC0E}"/>
    <dgm:cxn modelId="{6253F2B3-34A0-421A-9F7C-2F79F1628C20}" type="presOf" srcId="{EC65283A-9029-487A-97B2-7C65BF3E008B}" destId="{41DBC228-CD4F-46FE-998E-8A1BE5082E09}" srcOrd="0" destOrd="0" presId="urn:microsoft.com/office/officeart/2008/layout/VerticalCircleList"/>
    <dgm:cxn modelId="{A3B35B31-62DF-47B5-BA3F-3BCAD04A4241}" srcId="{EC65283A-9029-487A-97B2-7C65BF3E008B}" destId="{3435760C-2526-4B88-82E8-86094C5FCD48}" srcOrd="1" destOrd="0" parTransId="{7D24A1BF-9E53-458F-98FC-95D1B51A4777}" sibTransId="{1A80C4D8-9C32-4FFA-9E5B-6059915B1D7F}"/>
    <dgm:cxn modelId="{55BC5ABE-6F2E-4F5C-95F7-B7655206E496}" type="presParOf" srcId="{41DBC228-CD4F-46FE-998E-8A1BE5082E09}" destId="{6739C193-637F-4FD1-B9BA-6C200871E87A}" srcOrd="0" destOrd="0" presId="urn:microsoft.com/office/officeart/2008/layout/VerticalCircleList"/>
    <dgm:cxn modelId="{3256545C-F57C-4115-88A7-95724A389428}" type="presParOf" srcId="{6739C193-637F-4FD1-B9BA-6C200871E87A}" destId="{5A59F952-68A3-4967-ADC0-C65B29FFEEBF}" srcOrd="0" destOrd="0" presId="urn:microsoft.com/office/officeart/2008/layout/VerticalCircleList"/>
    <dgm:cxn modelId="{AC2DDB42-20FE-49D9-9F1B-0019C0A08A42}" type="presParOf" srcId="{6739C193-637F-4FD1-B9BA-6C200871E87A}" destId="{C39851C2-5449-48B2-AA2B-08BB9B148D09}" srcOrd="1" destOrd="0" presId="urn:microsoft.com/office/officeart/2008/layout/VerticalCircleList"/>
    <dgm:cxn modelId="{1334E51C-A6C6-4824-83B3-C97DDE41A4B4}" type="presParOf" srcId="{6739C193-637F-4FD1-B9BA-6C200871E87A}" destId="{0E9015AE-4502-412E-BBF6-E00C53F9557A}" srcOrd="2" destOrd="0" presId="urn:microsoft.com/office/officeart/2008/layout/VerticalCircleList"/>
    <dgm:cxn modelId="{51543C42-9C0F-40F3-8E5F-0A9866980AC3}" type="presParOf" srcId="{41DBC228-CD4F-46FE-998E-8A1BE5082E09}" destId="{FE691C8F-DDB0-46D6-8CE1-D274EFEEB576}" srcOrd="1" destOrd="0" presId="urn:microsoft.com/office/officeart/2008/layout/VerticalCircleList"/>
    <dgm:cxn modelId="{6E6D2AD9-96B4-4C95-B9DE-19A4ED701F9A}" type="presParOf" srcId="{FE691C8F-DDB0-46D6-8CE1-D274EFEEB576}" destId="{0CEAD162-7B79-4DDB-9B7C-CC31065A56C9}" srcOrd="0" destOrd="0" presId="urn:microsoft.com/office/officeart/2008/layout/VerticalCircleList"/>
    <dgm:cxn modelId="{C041AA6B-C90C-495A-8F02-AD007741A6F4}" type="presParOf" srcId="{FE691C8F-DDB0-46D6-8CE1-D274EFEEB576}" destId="{C6E6DFCF-E5DF-48E7-B3D8-87A7F39D546B}" srcOrd="1" destOrd="0" presId="urn:microsoft.com/office/officeart/2008/layout/VerticalCircleList"/>
    <dgm:cxn modelId="{5944CDDD-17AB-4131-A2D9-8D00AD1D185F}" type="presParOf" srcId="{FE691C8F-DDB0-46D6-8CE1-D274EFEEB576}" destId="{71A3B925-3CAB-40A2-BEE8-D8796E1B3C77}" srcOrd="2" destOrd="0" presId="urn:microsoft.com/office/officeart/2008/layout/VerticalCircleList"/>
    <dgm:cxn modelId="{61DE1856-501C-4F26-9658-7FB870A5E800}" type="presParOf" srcId="{41DBC228-CD4F-46FE-998E-8A1BE5082E09}" destId="{79B43CCC-13DA-4881-A58A-CDC38A784845}" srcOrd="2" destOrd="0" presId="urn:microsoft.com/office/officeart/2008/layout/VerticalCircleList"/>
    <dgm:cxn modelId="{86FE95CF-771C-405C-9054-59BECF09DF69}" type="presParOf" srcId="{79B43CCC-13DA-4881-A58A-CDC38A784845}" destId="{BF9F9126-DC7E-416B-90F5-B31EAC073873}" srcOrd="0" destOrd="0" presId="urn:microsoft.com/office/officeart/2008/layout/VerticalCircleList"/>
    <dgm:cxn modelId="{D4129C27-9612-4507-AC91-3E021199E5C6}" type="presParOf" srcId="{79B43CCC-13DA-4881-A58A-CDC38A784845}" destId="{CA025204-9AE0-47A2-BEDD-36608F44438E}" srcOrd="1" destOrd="0" presId="urn:microsoft.com/office/officeart/2008/layout/VerticalCircleList"/>
    <dgm:cxn modelId="{7EB56D04-BC2E-494C-8FD5-0DA37F0DFB54}" type="presParOf" srcId="{79B43CCC-13DA-4881-A58A-CDC38A784845}" destId="{C42F42C9-49E5-4B4F-A564-D654BD23DA61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89913F-AA90-49D6-A92A-837F01F3979E}">
      <dsp:nvSpPr>
        <dsp:cNvPr id="0" name=""/>
        <dsp:cNvSpPr/>
      </dsp:nvSpPr>
      <dsp:spPr>
        <a:xfrm rot="5400000">
          <a:off x="6516806" y="-2570339"/>
          <a:ext cx="1267602" cy="6729984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2 points par balle apportée dans la base de départ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3 points par balle apportée dans le panier</a:t>
          </a:r>
        </a:p>
      </dsp:txBody>
      <dsp:txXfrm rot="-5400000">
        <a:off x="3785616" y="222730"/>
        <a:ext cx="6668105" cy="1143844"/>
      </dsp:txXfrm>
    </dsp:sp>
    <dsp:sp modelId="{4B1AF461-5BD7-40BC-A114-6239BB975013}">
      <dsp:nvSpPr>
        <dsp:cNvPr id="0" name=""/>
        <dsp:cNvSpPr/>
      </dsp:nvSpPr>
      <dsp:spPr>
        <a:xfrm>
          <a:off x="0" y="2400"/>
          <a:ext cx="3785616" cy="158450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900" kern="1200" dirty="0"/>
            <a:t>Balles</a:t>
          </a:r>
        </a:p>
      </dsp:txBody>
      <dsp:txXfrm>
        <a:off x="77349" y="79749"/>
        <a:ext cx="3630918" cy="1429804"/>
      </dsp:txXfrm>
    </dsp:sp>
    <dsp:sp modelId="{7EE263A1-6A89-41C4-BEEA-EB3B487BB053}">
      <dsp:nvSpPr>
        <dsp:cNvPr id="0" name=""/>
        <dsp:cNvSpPr/>
      </dsp:nvSpPr>
      <dsp:spPr>
        <a:xfrm rot="5400000">
          <a:off x="6516806" y="-906612"/>
          <a:ext cx="1267602" cy="6729984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10 points par cylindre apporté dans un rail</a:t>
          </a:r>
        </a:p>
      </dsp:txBody>
      <dsp:txXfrm rot="-5400000">
        <a:off x="3785616" y="1886457"/>
        <a:ext cx="6668105" cy="1143844"/>
      </dsp:txXfrm>
    </dsp:sp>
    <dsp:sp modelId="{4336B3E8-B6CD-4247-8A1A-F6C0B755238E}">
      <dsp:nvSpPr>
        <dsp:cNvPr id="0" name=""/>
        <dsp:cNvSpPr/>
      </dsp:nvSpPr>
      <dsp:spPr>
        <a:xfrm>
          <a:off x="0" y="1666128"/>
          <a:ext cx="3785616" cy="158450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900" kern="1200" dirty="0"/>
            <a:t>Cylindres</a:t>
          </a:r>
        </a:p>
      </dsp:txBody>
      <dsp:txXfrm>
        <a:off x="77349" y="1743477"/>
        <a:ext cx="3630918" cy="1429804"/>
      </dsp:txXfrm>
    </dsp:sp>
    <dsp:sp modelId="{415FBB49-A88A-4ACB-9409-0B36B1C14FF8}">
      <dsp:nvSpPr>
        <dsp:cNvPr id="0" name=""/>
        <dsp:cNvSpPr/>
      </dsp:nvSpPr>
      <dsp:spPr>
        <a:xfrm rot="5400000">
          <a:off x="6516806" y="728544"/>
          <a:ext cx="1267602" cy="6729984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20 points si réalisée correctement</a:t>
          </a:r>
        </a:p>
      </dsp:txBody>
      <dsp:txXfrm rot="-5400000">
        <a:off x="3785616" y="3521614"/>
        <a:ext cx="6668105" cy="1143844"/>
      </dsp:txXfrm>
    </dsp:sp>
    <dsp:sp modelId="{C8B67B15-C1BD-4C99-9018-F10FE9D16C34}">
      <dsp:nvSpPr>
        <dsp:cNvPr id="0" name=""/>
        <dsp:cNvSpPr/>
      </dsp:nvSpPr>
      <dsp:spPr>
        <a:xfrm>
          <a:off x="0" y="3329856"/>
          <a:ext cx="3785616" cy="158450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900" kern="1200" dirty="0" err="1"/>
            <a:t>Funny</a:t>
          </a:r>
          <a:r>
            <a:rPr lang="fr-FR" sz="4900" kern="1200" dirty="0"/>
            <a:t> action</a:t>
          </a:r>
        </a:p>
      </dsp:txBody>
      <dsp:txXfrm>
        <a:off x="77349" y="3407205"/>
        <a:ext cx="3630918" cy="14298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C6F754-5A00-42D2-8E1E-1CFFC285D709}">
      <dsp:nvSpPr>
        <dsp:cNvPr id="0" name=""/>
        <dsp:cNvSpPr/>
      </dsp:nvSpPr>
      <dsp:spPr>
        <a:xfrm>
          <a:off x="42820" y="61"/>
          <a:ext cx="2493673" cy="149620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Communication en I2C</a:t>
          </a:r>
        </a:p>
      </dsp:txBody>
      <dsp:txXfrm>
        <a:off x="42820" y="61"/>
        <a:ext cx="2493673" cy="14962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9851C2-5449-48B2-AA2B-08BB9B148D09}">
      <dsp:nvSpPr>
        <dsp:cNvPr id="0" name=""/>
        <dsp:cNvSpPr/>
      </dsp:nvSpPr>
      <dsp:spPr>
        <a:xfrm>
          <a:off x="0" y="0"/>
          <a:ext cx="1603018" cy="1603018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E9015AE-4502-412E-BBF6-E00C53F9557A}">
      <dsp:nvSpPr>
        <dsp:cNvPr id="0" name=""/>
        <dsp:cNvSpPr/>
      </dsp:nvSpPr>
      <dsp:spPr>
        <a:xfrm>
          <a:off x="1265148" y="1856"/>
          <a:ext cx="8552692" cy="1603018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0960" rIns="0" bIns="6096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800" kern="1200" dirty="0">
              <a:solidFill>
                <a:schemeClr val="accent4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Notre objectif est rempli</a:t>
          </a:r>
          <a:endParaRPr lang="fr-FR" sz="4800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1265148" y="1856"/>
        <a:ext cx="8552692" cy="1603018"/>
      </dsp:txXfrm>
    </dsp:sp>
    <dsp:sp modelId="{C6E6DFCF-E5DF-48E7-B3D8-87A7F39D546B}">
      <dsp:nvSpPr>
        <dsp:cNvPr id="0" name=""/>
        <dsp:cNvSpPr/>
      </dsp:nvSpPr>
      <dsp:spPr>
        <a:xfrm>
          <a:off x="0" y="1593478"/>
          <a:ext cx="1603018" cy="1603018"/>
        </a:xfrm>
        <a:prstGeom prst="ellipse">
          <a:avLst/>
        </a:prstGeom>
        <a:solidFill>
          <a:schemeClr val="accent4">
            <a:alpha val="50000"/>
            <a:hueOff val="5197846"/>
            <a:satOff val="-23984"/>
            <a:lumOff val="88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1A3B925-3CAB-40A2-BEE8-D8796E1B3C77}">
      <dsp:nvSpPr>
        <dsp:cNvPr id="0" name=""/>
        <dsp:cNvSpPr/>
      </dsp:nvSpPr>
      <dsp:spPr>
        <a:xfrm>
          <a:off x="1265148" y="1604875"/>
          <a:ext cx="8552692" cy="1603018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0960" rIns="0" bIns="6096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800" kern="120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Il nous reste encore la partie actionneur à faire</a:t>
          </a:r>
        </a:p>
      </dsp:txBody>
      <dsp:txXfrm>
        <a:off x="1265148" y="1604875"/>
        <a:ext cx="8552692" cy="1603018"/>
      </dsp:txXfrm>
    </dsp:sp>
    <dsp:sp modelId="{CA025204-9AE0-47A2-BEDD-36608F44438E}">
      <dsp:nvSpPr>
        <dsp:cNvPr id="0" name=""/>
        <dsp:cNvSpPr/>
      </dsp:nvSpPr>
      <dsp:spPr>
        <a:xfrm>
          <a:off x="0" y="3196496"/>
          <a:ext cx="1603018" cy="1603018"/>
        </a:xfrm>
        <a:prstGeom prst="ellipse">
          <a:avLst/>
        </a:prstGeom>
        <a:solidFill>
          <a:schemeClr val="accent4">
            <a:alpha val="50000"/>
            <a:hueOff val="10395692"/>
            <a:satOff val="-47968"/>
            <a:lumOff val="176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42F42C9-49E5-4B4F-A564-D654BD23DA61}">
      <dsp:nvSpPr>
        <dsp:cNvPr id="0" name=""/>
        <dsp:cNvSpPr/>
      </dsp:nvSpPr>
      <dsp:spPr>
        <a:xfrm>
          <a:off x="1265148" y="3207894"/>
          <a:ext cx="8552692" cy="1603018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0960" rIns="0" bIns="6096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800" kern="12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Il nous faudrait plus de monde sur le projet si on veut avoir 2 robots</a:t>
          </a:r>
        </a:p>
      </dsp:txBody>
      <dsp:txXfrm>
        <a:off x="1265148" y="3207894"/>
        <a:ext cx="8552692" cy="1603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13F2C-980C-46D5-8A09-DB208994BC44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2E283-B8E1-42FE-BF03-84E270BF6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0E686-84F7-4F84-9CAA-635197C9C705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28B9C-3F6E-4037-8282-56E4B9FE22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Commentaire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94836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Commentaire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3571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Commentaire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2002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Commentaire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4995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Commentaire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1462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Commentaire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6872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Commentaire</a:t>
            </a:r>
          </a:p>
          <a:p>
            <a:endParaRPr lang="fr-FR"/>
          </a:p>
          <a:p>
            <a:endParaRPr lang="fr-FR"/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1754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Commentaire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140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Commentaire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9235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Commentaire</a:t>
            </a:r>
          </a:p>
          <a:p>
            <a:endParaRPr lang="fr-FR" dirty="0"/>
          </a:p>
          <a:p>
            <a:pPr marL="0" lvl="0" indent="0">
              <a:buFont typeface="+mj-lt"/>
              <a:buNone/>
            </a:pPr>
            <a:endParaRPr lang="fr-FR" sz="1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2301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Commentaire</a:t>
            </a:r>
          </a:p>
          <a:p>
            <a:endParaRPr lang="fr-FR" dirty="0"/>
          </a:p>
          <a:p>
            <a:pPr marL="0" lvl="0" indent="0">
              <a:buFont typeface="+mj-lt"/>
              <a:buNone/>
            </a:pPr>
            <a:endParaRPr lang="fr-FR" sz="1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101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Commentaire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0234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Commentaire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793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  - Ecran </a:t>
            </a:r>
            <a:r>
              <a:rPr lang="fr-FR" dirty="0" err="1"/>
              <a:t>led</a:t>
            </a:r>
            <a:r>
              <a:rPr lang="fr-FR" baseline="0" dirty="0"/>
              <a:t> -</a:t>
            </a:r>
            <a:r>
              <a:rPr lang="fr-FR" dirty="0"/>
              <a:t> Encodeur</a:t>
            </a:r>
            <a:r>
              <a:rPr lang="fr-FR" baseline="0" dirty="0"/>
              <a:t> = bouton - Carte </a:t>
            </a:r>
            <a:r>
              <a:rPr lang="fr-FR" baseline="0" dirty="0" err="1"/>
              <a:t>sd</a:t>
            </a:r>
            <a:r>
              <a:rPr lang="fr-FR" baseline="0" dirty="0"/>
              <a:t> si besoin - Bouton poussoir reste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1151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  Intérêt = minimiser le nombre de boutons</a:t>
            </a:r>
          </a:p>
          <a:p>
            <a:r>
              <a:rPr lang="fr-FR" dirty="0"/>
              <a:t>Gérer</a:t>
            </a:r>
            <a:r>
              <a:rPr lang="fr-FR" baseline="0" dirty="0"/>
              <a:t> par une </a:t>
            </a:r>
            <a:r>
              <a:rPr lang="fr-FR" baseline="0" dirty="0" err="1"/>
              <a:t>arduino</a:t>
            </a:r>
            <a:r>
              <a:rPr lang="fr-FR" baseline="0" dirty="0"/>
              <a:t> </a:t>
            </a:r>
            <a:r>
              <a:rPr lang="fr-FR" baseline="0" dirty="0" err="1"/>
              <a:t>mega</a:t>
            </a:r>
            <a:r>
              <a:rPr lang="fr-FR" baseline="0" dirty="0"/>
              <a:t>. L’</a:t>
            </a:r>
            <a:r>
              <a:rPr lang="fr-FR" baseline="0" dirty="0" err="1"/>
              <a:t>arduino</a:t>
            </a:r>
            <a:r>
              <a:rPr lang="fr-FR" baseline="0" dirty="0"/>
              <a:t> </a:t>
            </a:r>
            <a:r>
              <a:rPr lang="fr-FR" baseline="0" dirty="0" err="1"/>
              <a:t>mega</a:t>
            </a:r>
            <a:r>
              <a:rPr lang="fr-FR" baseline="0" dirty="0"/>
              <a:t> = 7V. Ecran = 5V.</a:t>
            </a:r>
          </a:p>
          <a:p>
            <a:r>
              <a:rPr lang="fr-FR" baseline="0" dirty="0"/>
              <a:t>Communication entre les 2 = SPI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7236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65DB-7418-4FE6-A6E2-271CFB090C65}" type="datetime1">
              <a:rPr lang="fr-FR" smtClean="0"/>
              <a:t>15/12/2016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017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02EB2-A1AC-4357-9B3E-21D51233AF5A}" type="datetime1">
              <a:rPr lang="fr-FR" smtClean="0"/>
              <a:t>15/12/2016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56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E267-60DF-43AB-B133-840B4CBDC164}" type="datetime1">
              <a:rPr lang="fr-FR" smtClean="0"/>
              <a:t>15/12/2016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74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0D60-318F-4C11-A022-40793947B72B}" type="datetime1">
              <a:rPr lang="fr-FR" smtClean="0"/>
              <a:t>15/12/2016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5082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BD33-20E0-489B-B0A1-BF36582EF338}" type="datetime1">
              <a:rPr lang="fr-FR" smtClean="0"/>
              <a:t>15/12/2016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7275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4044-69F4-474A-BECC-9B32F985C005}" type="datetime1">
              <a:rPr lang="fr-FR" smtClean="0"/>
              <a:t>15/12/2016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3953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7E51-A44C-46D8-96F4-5C831A0C9633}" type="datetime1">
              <a:rPr lang="fr-FR" smtClean="0"/>
              <a:t>15/12/2016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3058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BBB-4B0B-4ABB-99B7-5F0DF699C8EE}" type="datetime1">
              <a:rPr lang="fr-FR" smtClean="0"/>
              <a:t>15/12/2016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042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776E4-35C4-4539-9E64-74DD07B5CA1E}" type="datetime1">
              <a:rPr lang="fr-FR" smtClean="0"/>
              <a:t>15/12/2016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708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D296-AAA5-4130-B1C8-3F38A4772826}" type="datetime1">
              <a:rPr lang="fr-FR" smtClean="0"/>
              <a:t>15/12/2016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966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8F6B-6A1E-4357-8E58-6B60B438B4E2}" type="datetime1">
              <a:rPr lang="fr-FR" smtClean="0"/>
              <a:t>15/12/2016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4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485AC-1B1B-48C5-80A7-273F754D8710}" type="datetime1">
              <a:rPr lang="fr-FR" smtClean="0"/>
              <a:t>15/12/2016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Coupe de France de robotique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FFE2E-51A8-405A-BD00-B1F90CA3D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762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4.jpe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6.png"/><Relationship Id="rId9" Type="http://schemas.microsoft.com/office/2007/relationships/diagramDrawing" Target="../diagrams/drawin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4024" y="251012"/>
            <a:ext cx="11263952" cy="2108369"/>
          </a:xfrm>
          <a:solidFill>
            <a:schemeClr val="bg1"/>
          </a:solidFill>
          <a:effectLst>
            <a:softEdge rad="317500"/>
          </a:effectLst>
        </p:spPr>
        <p:txBody>
          <a:bodyPr>
            <a:normAutofit/>
          </a:bodyPr>
          <a:lstStyle/>
          <a:p>
            <a:r>
              <a:rPr lang="fr-FR" sz="7200" dirty="0">
                <a:ln w="12700">
                  <a:solidFill>
                    <a:schemeClr val="tx1"/>
                  </a:solidFill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spac821 BT" panose="020B0609020202020204" pitchFamily="49" charset="0"/>
                <a:cs typeface="MV Boli" panose="02000500030200090000" pitchFamily="2" charset="0"/>
              </a:rPr>
              <a:t>Coupe de France de robotique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1</a:t>
            </a:fld>
            <a:endParaRPr lang="fr-FR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Coupe de France de robotique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218" y="2157562"/>
            <a:ext cx="3398102" cy="456391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77" y="2819189"/>
            <a:ext cx="3353268" cy="248637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093" y="3076495"/>
            <a:ext cx="2650562" cy="197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76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III. Les drivers 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10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68"/>
          <a:stretch/>
        </p:blipFill>
        <p:spPr>
          <a:xfrm rot="5400000">
            <a:off x="3924849" y="1204270"/>
            <a:ext cx="4342300" cy="45848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0817375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IV. L’alimentation 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11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195017"/>
            <a:ext cx="5464577" cy="361367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564957" y="2646726"/>
            <a:ext cx="3613673" cy="2710255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46418651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V. Documentation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12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87" y="1405550"/>
            <a:ext cx="9576938" cy="487081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1" t="12120" r="67002" b="19547"/>
          <a:stretch/>
        </p:blipFill>
        <p:spPr>
          <a:xfrm>
            <a:off x="10074264" y="2093117"/>
            <a:ext cx="1838325" cy="349567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2925714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V. Documentation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13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29606"/>
            <a:ext cx="5730234" cy="3822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713319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Conclusion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14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3376029918"/>
              </p:ext>
            </p:extLst>
          </p:nvPr>
        </p:nvGraphicFramePr>
        <p:xfrm>
          <a:off x="1165412" y="1385248"/>
          <a:ext cx="9861176" cy="4812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5325543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Fin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1497106" y="2135331"/>
            <a:ext cx="9197788" cy="2185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7200">
                <a:ln w="1270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spac821 BT" panose="020B0609020202020204" pitchFamily="49" charset="0"/>
                <a:cs typeface="MV Boli" panose="02000500030200090000" pitchFamily="2" charset="0"/>
              </a:rPr>
              <a:t>Avez-vous des questions ?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34801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Problématique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2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838200" y="2195017"/>
            <a:ext cx="10515600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5400" dirty="0"/>
              <a:t>Objectif du 1</a:t>
            </a:r>
            <a:r>
              <a:rPr lang="fr-FR" sz="5400" baseline="30000" dirty="0"/>
              <a:t>er</a:t>
            </a:r>
            <a:r>
              <a:rPr lang="fr-FR" sz="5400" dirty="0"/>
              <a:t> semestre : faire rouler le grand robot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66123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Plan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3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019325" y="1863634"/>
            <a:ext cx="101478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+mj-lt"/>
              <a:buAutoNum type="romanUcPeriod"/>
            </a:pPr>
            <a:r>
              <a:rPr lang="fr-FR" sz="4400" dirty="0"/>
              <a:t>Architecture du robot</a:t>
            </a:r>
          </a:p>
          <a:p>
            <a:pPr marL="1143000" indent="-1143000">
              <a:buFont typeface="+mj-lt"/>
              <a:buAutoNum type="romanUcPeriod"/>
            </a:pPr>
            <a:r>
              <a:rPr lang="fr-FR" sz="4400" dirty="0"/>
              <a:t>L’écran</a:t>
            </a:r>
          </a:p>
          <a:p>
            <a:pPr marL="1143000" indent="-1143000">
              <a:buFont typeface="+mj-lt"/>
              <a:buAutoNum type="romanUcPeriod"/>
            </a:pPr>
            <a:r>
              <a:rPr lang="fr-FR" sz="4400" dirty="0"/>
              <a:t>Les drivers</a:t>
            </a:r>
          </a:p>
          <a:p>
            <a:pPr marL="1143000" indent="-1143000">
              <a:buFont typeface="+mj-lt"/>
              <a:buAutoNum type="romanUcPeriod"/>
            </a:pPr>
            <a:r>
              <a:rPr lang="fr-FR" sz="4400" dirty="0"/>
              <a:t>L’alimentation</a:t>
            </a:r>
          </a:p>
          <a:p>
            <a:pPr marL="1143000" indent="-1143000">
              <a:buFont typeface="+mj-lt"/>
              <a:buAutoNum type="romanUcPeriod"/>
            </a:pPr>
            <a:r>
              <a:rPr lang="fr-FR" sz="4400" dirty="0"/>
              <a:t>Gestion de projet</a:t>
            </a:r>
          </a:p>
          <a:p>
            <a:pPr lvl="0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37552599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Intro présentation de la coupe de France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4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1646843687"/>
              </p:ext>
            </p:extLst>
          </p:nvPr>
        </p:nvGraphicFramePr>
        <p:xfrm>
          <a:off x="838200" y="1325563"/>
          <a:ext cx="10515600" cy="4916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7682339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Aire de jeu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5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93" y="1997612"/>
            <a:ext cx="9955014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00714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I.1 L’architecture du robot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6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45"/>
          <a:stretch/>
        </p:blipFill>
        <p:spPr>
          <a:xfrm>
            <a:off x="4138357" y="1613647"/>
            <a:ext cx="3915286" cy="4742703"/>
          </a:xfrm>
          <a:prstGeom prst="rect">
            <a:avLst/>
          </a:prstGeom>
          <a:ln>
            <a:noFill/>
          </a:ln>
          <a:effectLst>
            <a:softEdge rad="12700"/>
          </a:effectLst>
        </p:spPr>
      </p:pic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768849498"/>
              </p:ext>
            </p:extLst>
          </p:nvPr>
        </p:nvGraphicFramePr>
        <p:xfrm>
          <a:off x="611560" y="1613647"/>
          <a:ext cx="2579315" cy="1496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5159553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decel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135000" y="13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0 -0.06204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I.2 La pince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7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  <p:pic>
        <p:nvPicPr>
          <p:cNvPr id="9" name="Shape 2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60" y="1768197"/>
            <a:ext cx="5361950" cy="31011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070" y="1891467"/>
            <a:ext cx="3756303" cy="297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7650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8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  <p:sp>
        <p:nvSpPr>
          <p:cNvPr id="9" name="Titre 1"/>
          <p:cNvSpPr txBox="1">
            <a:spLocks/>
          </p:cNvSpPr>
          <p:nvPr/>
        </p:nvSpPr>
        <p:spPr>
          <a:xfrm>
            <a:off x="841897" y="596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II.1 Les menus de l’écran actuel</a:t>
            </a: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966050" y="196079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204" y="1234602"/>
            <a:ext cx="6515591" cy="49375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61144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9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  <p:sp>
        <p:nvSpPr>
          <p:cNvPr id="9" name="Titre 1"/>
          <p:cNvSpPr txBox="1">
            <a:spLocks/>
          </p:cNvSpPr>
          <p:nvPr/>
        </p:nvSpPr>
        <p:spPr>
          <a:xfrm>
            <a:off x="841897" y="596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II.2 L’écran </a:t>
            </a: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966050" y="196079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367" y="1097508"/>
            <a:ext cx="6866965" cy="51502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2660012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309</Words>
  <Application>Microsoft Office PowerPoint</Application>
  <PresentationFormat>Grand écran</PresentationFormat>
  <Paragraphs>96</Paragraphs>
  <Slides>15</Slides>
  <Notes>15</Notes>
  <HiddenSlides>1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Monospac821 BT</vt:lpstr>
      <vt:lpstr>MV Boli</vt:lpstr>
      <vt:lpstr>Times New Roman</vt:lpstr>
      <vt:lpstr>Thème Office</vt:lpstr>
      <vt:lpstr>Coupe de France de robotique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Poutine</dc:title>
  <dc:creator>Nicolas</dc:creator>
  <cp:lastModifiedBy>Olivier Jombart</cp:lastModifiedBy>
  <cp:revision>58</cp:revision>
  <dcterms:modified xsi:type="dcterms:W3CDTF">2016-12-15T12:41:27Z</dcterms:modified>
</cp:coreProperties>
</file>