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4" r:id="rId4"/>
    <p:sldId id="310" r:id="rId5"/>
    <p:sldId id="31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  <p14:sldId id="284"/>
          </p14:sldIdLst>
        </p14:section>
        <p14:section name="Intro" id="{B862E827-2637-4688-93C2-6F9819A85E16}">
          <p14:sldIdLst>
            <p14:sldId id="310"/>
            <p14:sldId id="31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6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base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 points par balle apportée dans la base de départ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10 points par cylindre apporté dans un rail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- 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Intérêt = minimiser le nombre de boutons</a:t>
            </a:r>
          </a:p>
          <a:p>
            <a:r>
              <a:rPr lang="fr-FR" dirty="0"/>
              <a:t>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Communication entre les 2 = SPI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3924849" y="1204270"/>
            <a:ext cx="4342300" cy="4584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66" y="2034120"/>
            <a:ext cx="5464577" cy="36136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01691" y="2485829"/>
            <a:ext cx="3613673" cy="2710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Problématique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46843687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Le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61" y="1914649"/>
            <a:ext cx="4294239" cy="3404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88062"/>
            <a:ext cx="3943379" cy="2857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7" y="1097508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301</Words>
  <Application>Microsoft Office PowerPoint</Application>
  <PresentationFormat>Grand écran</PresentationFormat>
  <Paragraphs>96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64</cp:revision>
  <dcterms:modified xsi:type="dcterms:W3CDTF">2016-12-15T13:09:47Z</dcterms:modified>
</cp:coreProperties>
</file>