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67B"/>
    <a:srgbClr val="F9C1A5"/>
    <a:srgbClr val="FA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2" autoAdjust="0"/>
    <p:restoredTop sz="73752" autoAdjust="0"/>
  </p:normalViewPr>
  <p:slideViewPr>
    <p:cSldViewPr snapToGrid="0">
      <p:cViewPr varScale="1">
        <p:scale>
          <a:sx n="53" d="100"/>
          <a:sy n="53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28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7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82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7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052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4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1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222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410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4A0C2-18B7-446A-864D-11C19D27C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331CD-E583-4870-B5CF-68FAE6E1A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Definición y evolución</a:t>
            </a:r>
          </a:p>
        </p:txBody>
      </p:sp>
    </p:spTree>
    <p:extLst>
      <p:ext uri="{BB962C8B-B14F-4D97-AF65-F5344CB8AC3E}">
        <p14:creationId xmlns:p14="http://schemas.microsoft.com/office/powerpoint/2010/main" val="142238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BA13B-CF7A-4D53-9DDD-B31CF66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Java puedo definirlo en 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12E52-FBE8-49ED-832E-E6EDD99DA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EL LENGUAJE JAVA : Lenguaje orientado a objetos de topo estático.</a:t>
            </a:r>
          </a:p>
          <a:p>
            <a:r>
              <a:rPr lang="es-PE" dirty="0"/>
              <a:t>LA PLATAFORMA JAVA: La JVM  que enlaza y ejecuta su código tal  , primero requiere que se convierta en .</a:t>
            </a:r>
            <a:r>
              <a:rPr lang="es-PE" dirty="0" err="1"/>
              <a:t>Class</a:t>
            </a:r>
            <a:r>
              <a:rPr lang="es-PE" dirty="0"/>
              <a:t> antes de interpretar el lenguaje java</a:t>
            </a:r>
          </a:p>
        </p:txBody>
      </p:sp>
    </p:spTree>
    <p:extLst>
      <p:ext uri="{BB962C8B-B14F-4D97-AF65-F5344CB8AC3E}">
        <p14:creationId xmlns:p14="http://schemas.microsoft.com/office/powerpoint/2010/main" val="205498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B29-FF56-4257-90E5-7415C8AC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ÉXITO DE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CFE07-D45A-4163-93CE-E9127F6D78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2063396"/>
            <a:ext cx="9983227" cy="3311189"/>
          </a:xfrm>
        </p:spPr>
        <p:txBody>
          <a:bodyPr/>
          <a:lstStyle/>
          <a:p>
            <a:r>
              <a:rPr lang="es-PE" dirty="0"/>
              <a:t>El éxito de java es por que es un estándar, esto significa que tiene especificaciones.</a:t>
            </a:r>
          </a:p>
          <a:p>
            <a:r>
              <a:rPr lang="es-PE" dirty="0"/>
              <a:t>Las especificaciones mas importantes son  la especificación de java (JLS) y le especificación JVM (</a:t>
            </a:r>
            <a:r>
              <a:rPr lang="es-PE" dirty="0" err="1"/>
              <a:t>VMSpec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851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B29-FF56-4257-90E5-7415C8AC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interpretado y compilado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A78BEE-B39C-4393-A34B-C9C95ED5F768}"/>
              </a:ext>
            </a:extLst>
          </p:cNvPr>
          <p:cNvSpPr/>
          <p:nvPr/>
        </p:nvSpPr>
        <p:spPr>
          <a:xfrm>
            <a:off x="742286" y="2636195"/>
            <a:ext cx="1426918" cy="79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/>
              <a:t>.java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E388DF6-4860-45FC-8264-32683EE867E6}"/>
              </a:ext>
            </a:extLst>
          </p:cNvPr>
          <p:cNvSpPr/>
          <p:nvPr/>
        </p:nvSpPr>
        <p:spPr>
          <a:xfrm>
            <a:off x="7132320" y="2383719"/>
            <a:ext cx="4169664" cy="1088136"/>
          </a:xfrm>
          <a:prstGeom prst="ellipse">
            <a:avLst/>
          </a:prstGeom>
          <a:ln>
            <a:solidFill>
              <a:srgbClr val="F9C1A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Transformando .</a:t>
            </a:r>
            <a:r>
              <a:rPr lang="es-P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A3B5F97-F15F-4291-B171-E22F26CCE9D6}"/>
              </a:ext>
            </a:extLst>
          </p:cNvPr>
          <p:cNvSpPr/>
          <p:nvPr/>
        </p:nvSpPr>
        <p:spPr>
          <a:xfrm>
            <a:off x="3506303" y="2509736"/>
            <a:ext cx="1850459" cy="9192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P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A17E5F-CD75-40BC-A815-8C2942F184E3}"/>
              </a:ext>
            </a:extLst>
          </p:cNvPr>
          <p:cNvSpPr/>
          <p:nvPr/>
        </p:nvSpPr>
        <p:spPr>
          <a:xfrm>
            <a:off x="7542114" y="4192225"/>
            <a:ext cx="3339244" cy="470413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Ejecutando código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117AF8-F769-4E73-A108-069B7C80B86C}"/>
              </a:ext>
            </a:extLst>
          </p:cNvPr>
          <p:cNvSpPr/>
          <p:nvPr/>
        </p:nvSpPr>
        <p:spPr>
          <a:xfrm>
            <a:off x="7542114" y="5308997"/>
            <a:ext cx="3375325" cy="792805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Código de maquina (101011100001)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11D012D-B143-4014-A45D-4E7D9B5F25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356762" y="2969368"/>
            <a:ext cx="177555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C29AAAF-CA4E-45BD-BF16-FD46CFFE366B}"/>
              </a:ext>
            </a:extLst>
          </p:cNvPr>
          <p:cNvCxnSpPr>
            <a:cxnSpLocks/>
          </p:cNvCxnSpPr>
          <p:nvPr/>
        </p:nvCxnSpPr>
        <p:spPr>
          <a:xfrm>
            <a:off x="2273939" y="2927787"/>
            <a:ext cx="114092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1DE76B1-C9F3-4D50-AF5A-A1511038421A}"/>
              </a:ext>
            </a:extLst>
          </p:cNvPr>
          <p:cNvSpPr txBox="1"/>
          <p:nvPr/>
        </p:nvSpPr>
        <p:spPr>
          <a:xfrm>
            <a:off x="5356762" y="2491878"/>
            <a:ext cx="154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/>
              <a:t>Class</a:t>
            </a:r>
            <a:r>
              <a:rPr lang="es-PE" sz="2000" b="1" dirty="0"/>
              <a:t> </a:t>
            </a:r>
            <a:r>
              <a:rPr lang="es-PE" sz="2000" b="1" dirty="0" err="1"/>
              <a:t>loarder</a:t>
            </a:r>
            <a:endParaRPr lang="es-PE" sz="20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47F445A-B5D0-4AB2-A978-263035F089A8}"/>
              </a:ext>
            </a:extLst>
          </p:cNvPr>
          <p:cNvSpPr txBox="1"/>
          <p:nvPr/>
        </p:nvSpPr>
        <p:spPr>
          <a:xfrm>
            <a:off x="2398512" y="2451529"/>
            <a:ext cx="72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/>
              <a:t>javac</a:t>
            </a:r>
            <a:endParaRPr lang="es-PE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664A08B-B1B8-4BD3-80BD-0F73DCE81CDA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9211736" y="3471855"/>
            <a:ext cx="5416" cy="646359"/>
          </a:xfrm>
          <a:prstGeom prst="straightConnector1">
            <a:avLst/>
          </a:prstGeom>
          <a:ln w="57150">
            <a:solidFill>
              <a:srgbClr val="FAC1A5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2F070E-E6ED-49C0-9453-4549156F0200}"/>
              </a:ext>
            </a:extLst>
          </p:cNvPr>
          <p:cNvSpPr txBox="1"/>
          <p:nvPr/>
        </p:nvSpPr>
        <p:spPr>
          <a:xfrm>
            <a:off x="9392508" y="3545866"/>
            <a:ext cx="126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Interprete</a:t>
            </a:r>
            <a:endParaRPr lang="es-PE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44E6BF6-9D39-42F4-829F-FCCEF12E4425}"/>
              </a:ext>
            </a:extLst>
          </p:cNvPr>
          <p:cNvCxnSpPr>
            <a:cxnSpLocks/>
          </p:cNvCxnSpPr>
          <p:nvPr/>
        </p:nvCxnSpPr>
        <p:spPr>
          <a:xfrm flipH="1">
            <a:off x="9206320" y="4662638"/>
            <a:ext cx="5416" cy="646359"/>
          </a:xfrm>
          <a:prstGeom prst="straightConnector1">
            <a:avLst/>
          </a:prstGeom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A13EADE-BCB9-48C3-9B1B-E8A5683D7E93}"/>
              </a:ext>
            </a:extLst>
          </p:cNvPr>
          <p:cNvSpPr txBox="1"/>
          <p:nvPr/>
        </p:nvSpPr>
        <p:spPr>
          <a:xfrm>
            <a:off x="9392507" y="4754999"/>
            <a:ext cx="152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JIT </a:t>
            </a:r>
            <a:r>
              <a:rPr lang="es-PE" sz="2000" b="1" dirty="0" err="1"/>
              <a:t>compiler</a:t>
            </a:r>
            <a:r>
              <a:rPr lang="es-PE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9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B29-FF56-4257-90E5-7415C8AC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CFE07-D45A-4163-93CE-E9127F6D78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38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FB29-FF56-4257-90E5-7415C8AC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CFE07-D45A-4163-93CE-E9127F6D78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8247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115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Java</vt:lpstr>
      <vt:lpstr>Java puedo definirlo en dos:</vt:lpstr>
      <vt:lpstr>ÉXITO DE JAVA</vt:lpstr>
      <vt:lpstr>Proceso de interpretado y compilado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</dc:creator>
  <cp:lastModifiedBy>Jefferson</cp:lastModifiedBy>
  <cp:revision>14</cp:revision>
  <dcterms:created xsi:type="dcterms:W3CDTF">2021-01-27T04:16:20Z</dcterms:created>
  <dcterms:modified xsi:type="dcterms:W3CDTF">2021-01-27T05:31:53Z</dcterms:modified>
</cp:coreProperties>
</file>