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3F95C140-0DBE-4A63-956D-3C57EB1DDBBF}" type="datetimeFigureOut">
              <a:rPr lang="es-419" smtClean="0"/>
              <a:t>23/9/2020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9255346" y="2750337"/>
            <a:ext cx="1171888" cy="1356442"/>
          </a:xfrm>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43565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309"/>
            <a:ext cx="1154151" cy="1090789"/>
          </a:xfrm>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3631016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615"/>
            <a:ext cx="1154151" cy="1090789"/>
          </a:xfrm>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428191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2582B8C7-94CE-4158-9FC1-1B195B22B352}" type="slidenum">
              <a:rPr lang="es-419" smtClean="0"/>
              <a:t>‹Nº›</a:t>
            </a:fld>
            <a:endParaRPr lang="es-419"/>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56677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1340308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F95C140-0DBE-4A63-956D-3C57EB1DDBBF}" type="datetimeFigureOut">
              <a:rPr lang="es-419" smtClean="0"/>
              <a:t>23/9/2020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81875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3F95C140-0DBE-4A63-956D-3C57EB1DDBBF}" type="datetimeFigureOut">
              <a:rPr lang="es-419" smtClean="0"/>
              <a:t>23/9/2020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644449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95C140-0DBE-4A63-956D-3C57EB1DDBBF}" type="datetimeFigureOut">
              <a:rPr lang="es-419" smtClean="0"/>
              <a:t>23/9/2020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57404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F95C140-0DBE-4A63-956D-3C57EB1DDBBF}" type="datetimeFigureOut">
              <a:rPr lang="es-419" smtClean="0"/>
              <a:t>23/9/2020</a:t>
            </a:fld>
            <a:endParaRPr lang="es-419"/>
          </a:p>
        </p:txBody>
      </p:sp>
      <p:sp>
        <p:nvSpPr>
          <p:cNvPr id="5" name="Footer Placeholder 4"/>
          <p:cNvSpPr>
            <a:spLocks noGrp="1"/>
          </p:cNvSpPr>
          <p:nvPr>
            <p:ph type="ftr" sz="quarter" idx="11"/>
          </p:nvPr>
        </p:nvSpPr>
        <p:spPr>
          <a:xfrm>
            <a:off x="680321" y="5936188"/>
            <a:ext cx="6126805" cy="365125"/>
          </a:xfrm>
        </p:spPr>
        <p:txBody>
          <a:bodyPr/>
          <a:lstStyle/>
          <a:p>
            <a:endParaRPr lang="es-419"/>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582B8C7-94CE-4158-9FC1-1B195B22B352}" type="slidenum">
              <a:rPr lang="es-419" smtClean="0"/>
              <a:t>‹Nº›</a:t>
            </a:fld>
            <a:endParaRPr lang="es-419"/>
          </a:p>
        </p:txBody>
      </p:sp>
    </p:spTree>
    <p:extLst>
      <p:ext uri="{BB962C8B-B14F-4D97-AF65-F5344CB8AC3E}">
        <p14:creationId xmlns:p14="http://schemas.microsoft.com/office/powerpoint/2010/main" val="379992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F95C140-0DBE-4A63-956D-3C57EB1DDBBF}" type="datetimeFigureOut">
              <a:rPr lang="es-419" smtClean="0"/>
              <a:t>23/9/2020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2459067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F95C140-0DBE-4A63-956D-3C57EB1DDBBF}" type="datetimeFigureOut">
              <a:rPr lang="es-419" smtClean="0"/>
              <a:t>23/9/2020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10729455" y="2869895"/>
            <a:ext cx="1154151" cy="1090789"/>
          </a:xfrm>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311256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79292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F95C140-0DBE-4A63-956D-3C57EB1DDBBF}" type="datetimeFigureOut">
              <a:rPr lang="es-419" smtClean="0"/>
              <a:t>23/9/2020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24720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F95C140-0DBE-4A63-956D-3C57EB1DDBBF}" type="datetimeFigureOut">
              <a:rPr lang="es-419" smtClean="0"/>
              <a:t>23/9/2020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200180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95C140-0DBE-4A63-956D-3C57EB1DDBBF}" type="datetimeFigureOut">
              <a:rPr lang="es-419" smtClean="0"/>
              <a:t>23/9/2020</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207976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138424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F95C140-0DBE-4A63-956D-3C57EB1DDBBF}" type="datetimeFigureOut">
              <a:rPr lang="es-419" smtClean="0"/>
              <a:t>23/9/2020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2582B8C7-94CE-4158-9FC1-1B195B22B352}" type="slidenum">
              <a:rPr lang="es-419" smtClean="0"/>
              <a:t>‹Nº›</a:t>
            </a:fld>
            <a:endParaRPr lang="es-419"/>
          </a:p>
        </p:txBody>
      </p:sp>
    </p:spTree>
    <p:extLst>
      <p:ext uri="{BB962C8B-B14F-4D97-AF65-F5344CB8AC3E}">
        <p14:creationId xmlns:p14="http://schemas.microsoft.com/office/powerpoint/2010/main" val="104581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95C140-0DBE-4A63-956D-3C57EB1DDBBF}" type="datetimeFigureOut">
              <a:rPr lang="es-419" smtClean="0"/>
              <a:t>23/9/2020</a:t>
            </a:fld>
            <a:endParaRPr lang="es-419"/>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582B8C7-94CE-4158-9FC1-1B195B22B352}" type="slidenum">
              <a:rPr lang="es-419" smtClean="0"/>
              <a:t>‹Nº›</a:t>
            </a:fld>
            <a:endParaRPr lang="es-419"/>
          </a:p>
        </p:txBody>
      </p:sp>
    </p:spTree>
    <p:extLst>
      <p:ext uri="{BB962C8B-B14F-4D97-AF65-F5344CB8AC3E}">
        <p14:creationId xmlns:p14="http://schemas.microsoft.com/office/powerpoint/2010/main" val="2999399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419" dirty="0"/>
              <a:t>DESARROLLO DE UN SISTEMA DE CALIFICACIÓN PARA REGISTRO DE NOTAS </a:t>
            </a:r>
          </a:p>
        </p:txBody>
      </p:sp>
    </p:spTree>
    <p:extLst>
      <p:ext uri="{BB962C8B-B14F-4D97-AF65-F5344CB8AC3E}">
        <p14:creationId xmlns:p14="http://schemas.microsoft.com/office/powerpoint/2010/main" val="260779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Usuario Docente</a:t>
            </a:r>
            <a:endParaRPr lang="es-419" dirty="0"/>
          </a:p>
        </p:txBody>
      </p:sp>
      <p:pic>
        <p:nvPicPr>
          <p:cNvPr id="4" name="Marcador de contenido 3"/>
          <p:cNvPicPr>
            <a:picLocks noGrp="1" noChangeAspect="1"/>
          </p:cNvPicPr>
          <p:nvPr>
            <p:ph idx="1"/>
          </p:nvPr>
        </p:nvPicPr>
        <p:blipFill>
          <a:blip r:embed="rId2"/>
          <a:stretch>
            <a:fillRect/>
          </a:stretch>
        </p:blipFill>
        <p:spPr>
          <a:xfrm>
            <a:off x="1496195" y="2705440"/>
            <a:ext cx="4064107" cy="2193131"/>
          </a:xfrm>
          <a:prstGeom prst="rect">
            <a:avLst/>
          </a:prstGeom>
        </p:spPr>
      </p:pic>
      <p:pic>
        <p:nvPicPr>
          <p:cNvPr id="5" name="Imagen 4"/>
          <p:cNvPicPr>
            <a:picLocks noChangeAspect="1"/>
          </p:cNvPicPr>
          <p:nvPr/>
        </p:nvPicPr>
        <p:blipFill>
          <a:blip r:embed="rId3"/>
          <a:stretch>
            <a:fillRect/>
          </a:stretch>
        </p:blipFill>
        <p:spPr>
          <a:xfrm>
            <a:off x="6710770" y="2705439"/>
            <a:ext cx="4102445" cy="2193131"/>
          </a:xfrm>
          <a:prstGeom prst="rect">
            <a:avLst/>
          </a:prstGeom>
        </p:spPr>
      </p:pic>
    </p:spTree>
    <p:extLst>
      <p:ext uri="{BB962C8B-B14F-4D97-AF65-F5344CB8AC3E}">
        <p14:creationId xmlns:p14="http://schemas.microsoft.com/office/powerpoint/2010/main" val="277880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Usuario Estudiante</a:t>
            </a:r>
            <a:endParaRPr lang="es-419" dirty="0"/>
          </a:p>
        </p:txBody>
      </p:sp>
      <p:pic>
        <p:nvPicPr>
          <p:cNvPr id="4" name="Marcador de contenido 3"/>
          <p:cNvPicPr>
            <a:picLocks noGrp="1" noChangeAspect="1"/>
          </p:cNvPicPr>
          <p:nvPr>
            <p:ph idx="1"/>
          </p:nvPr>
        </p:nvPicPr>
        <p:blipFill>
          <a:blip r:embed="rId2"/>
          <a:stretch>
            <a:fillRect/>
          </a:stretch>
        </p:blipFill>
        <p:spPr>
          <a:xfrm>
            <a:off x="1047432" y="2555080"/>
            <a:ext cx="4251478" cy="2219325"/>
          </a:xfrm>
          <a:prstGeom prst="rect">
            <a:avLst/>
          </a:prstGeom>
        </p:spPr>
      </p:pic>
      <p:pic>
        <p:nvPicPr>
          <p:cNvPr id="5" name="Imagen 4"/>
          <p:cNvPicPr>
            <a:picLocks noChangeAspect="1"/>
          </p:cNvPicPr>
          <p:nvPr/>
        </p:nvPicPr>
        <p:blipFill>
          <a:blip r:embed="rId3"/>
          <a:stretch>
            <a:fillRect/>
          </a:stretch>
        </p:blipFill>
        <p:spPr>
          <a:xfrm>
            <a:off x="6201999" y="2555080"/>
            <a:ext cx="4843590" cy="1807914"/>
          </a:xfrm>
          <a:prstGeom prst="rect">
            <a:avLst/>
          </a:prstGeom>
        </p:spPr>
      </p:pic>
    </p:spTree>
    <p:extLst>
      <p:ext uri="{BB962C8B-B14F-4D97-AF65-F5344CB8AC3E}">
        <p14:creationId xmlns:p14="http://schemas.microsoft.com/office/powerpoint/2010/main" val="205651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Problema</a:t>
            </a:r>
            <a:endParaRPr lang="es-419" dirty="0"/>
          </a:p>
        </p:txBody>
      </p:sp>
      <p:sp>
        <p:nvSpPr>
          <p:cNvPr id="3" name="Marcador de contenido 2"/>
          <p:cNvSpPr>
            <a:spLocks noGrp="1"/>
          </p:cNvSpPr>
          <p:nvPr>
            <p:ph idx="1"/>
          </p:nvPr>
        </p:nvSpPr>
        <p:spPr/>
        <p:txBody>
          <a:bodyPr/>
          <a:lstStyle/>
          <a:p>
            <a:r>
              <a:rPr lang="es-419" dirty="0"/>
              <a:t>Perdida de información en instituciones educativas por uso de un sistema ineficiente o que está obsoleto ocasionando dificultades para el registro de información del personal docente, administrativo y estudiantes. En cuanto al registro de notas de los diferentes estudiantes el sistema nos ofrece varios materiales que nos muestran una estructura de datos desordenada por lo que se dificulta la búsqueda de información. </a:t>
            </a:r>
          </a:p>
        </p:txBody>
      </p:sp>
    </p:spTree>
    <p:extLst>
      <p:ext uri="{BB962C8B-B14F-4D97-AF65-F5344CB8AC3E}">
        <p14:creationId xmlns:p14="http://schemas.microsoft.com/office/powerpoint/2010/main" val="215743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Objetivo General</a:t>
            </a:r>
            <a:endParaRPr lang="es-419" dirty="0"/>
          </a:p>
        </p:txBody>
      </p:sp>
      <p:sp>
        <p:nvSpPr>
          <p:cNvPr id="3" name="Marcador de contenido 2"/>
          <p:cNvSpPr>
            <a:spLocks noGrp="1"/>
          </p:cNvSpPr>
          <p:nvPr>
            <p:ph idx="1"/>
          </p:nvPr>
        </p:nvSpPr>
        <p:spPr/>
        <p:txBody>
          <a:bodyPr/>
          <a:lstStyle/>
          <a:p>
            <a:r>
              <a:rPr lang="es-419" dirty="0"/>
              <a:t>Desarrollar un sistema de escritorio para la administración de matrículas y registro de calificaciones de estudiantes de escuela y colegios. </a:t>
            </a:r>
          </a:p>
        </p:txBody>
      </p:sp>
    </p:spTree>
    <p:extLst>
      <p:ext uri="{BB962C8B-B14F-4D97-AF65-F5344CB8AC3E}">
        <p14:creationId xmlns:p14="http://schemas.microsoft.com/office/powerpoint/2010/main" val="275664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Objetivos específicos</a:t>
            </a:r>
            <a:endParaRPr lang="es-419" dirty="0"/>
          </a:p>
        </p:txBody>
      </p:sp>
      <p:sp>
        <p:nvSpPr>
          <p:cNvPr id="3" name="Marcador de contenido 2"/>
          <p:cNvSpPr>
            <a:spLocks noGrp="1"/>
          </p:cNvSpPr>
          <p:nvPr>
            <p:ph idx="1"/>
          </p:nvPr>
        </p:nvSpPr>
        <p:spPr/>
        <p:txBody>
          <a:bodyPr/>
          <a:lstStyle/>
          <a:p>
            <a:r>
              <a:rPr lang="es-419" dirty="0" smtClean="0"/>
              <a:t>Ob1</a:t>
            </a:r>
            <a:r>
              <a:rPr lang="es-419" dirty="0"/>
              <a:t>: Implementar los diferentes requerimientos que va a cumplir el sistema </a:t>
            </a:r>
            <a:endParaRPr lang="es-419" dirty="0" smtClean="0"/>
          </a:p>
          <a:p>
            <a:r>
              <a:rPr lang="es-419" dirty="0" smtClean="0"/>
              <a:t>Ob2</a:t>
            </a:r>
            <a:r>
              <a:rPr lang="es-419" dirty="0"/>
              <a:t>: Diseñar la arquitectura y base de datos del sistema </a:t>
            </a:r>
            <a:endParaRPr lang="es-419" dirty="0" smtClean="0"/>
          </a:p>
          <a:p>
            <a:r>
              <a:rPr lang="es-419" dirty="0" smtClean="0"/>
              <a:t>Ob3</a:t>
            </a:r>
            <a:r>
              <a:rPr lang="es-419" dirty="0"/>
              <a:t>: Desarrollar el sistema mediante el uso de las herramientas adecuadas </a:t>
            </a:r>
            <a:endParaRPr lang="es-419" dirty="0" smtClean="0"/>
          </a:p>
          <a:p>
            <a:r>
              <a:rPr lang="es-419" dirty="0" smtClean="0"/>
              <a:t>Ob4</a:t>
            </a:r>
            <a:r>
              <a:rPr lang="es-419" dirty="0"/>
              <a:t>: Realizar las pruebas de funcionalidad correspondientes </a:t>
            </a:r>
            <a:endParaRPr lang="es-419" dirty="0" smtClean="0"/>
          </a:p>
          <a:p>
            <a:r>
              <a:rPr lang="es-419" dirty="0" smtClean="0"/>
              <a:t>Ob5</a:t>
            </a:r>
            <a:r>
              <a:rPr lang="es-419" dirty="0"/>
              <a:t>: Implementar el sistema en las unidades educativas que lo requieran </a:t>
            </a:r>
          </a:p>
        </p:txBody>
      </p:sp>
    </p:spTree>
    <p:extLst>
      <p:ext uri="{BB962C8B-B14F-4D97-AF65-F5344CB8AC3E}">
        <p14:creationId xmlns:p14="http://schemas.microsoft.com/office/powerpoint/2010/main" val="50326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Metodología </a:t>
            </a:r>
            <a:endParaRPr lang="es-419" dirty="0"/>
          </a:p>
        </p:txBody>
      </p:sp>
      <p:sp>
        <p:nvSpPr>
          <p:cNvPr id="3" name="Marcador de contenido 2"/>
          <p:cNvSpPr>
            <a:spLocks noGrp="1"/>
          </p:cNvSpPr>
          <p:nvPr>
            <p:ph idx="1"/>
          </p:nvPr>
        </p:nvSpPr>
        <p:spPr/>
        <p:txBody>
          <a:bodyPr/>
          <a:lstStyle/>
          <a:p>
            <a:r>
              <a:rPr lang="es-419" dirty="0"/>
              <a:t>En este proyecto se definió la metodología </a:t>
            </a:r>
            <a:r>
              <a:rPr lang="es-419" dirty="0" smtClean="0"/>
              <a:t>SCRUM</a:t>
            </a:r>
          </a:p>
          <a:p>
            <a:r>
              <a:rPr lang="es-419" dirty="0"/>
              <a:t>SCRUM es una forma de trabajar en equipo, esta busca alcanzar resultados efectivos en lo </a:t>
            </a:r>
            <a:r>
              <a:rPr lang="es-419" dirty="0" smtClean="0"/>
              <a:t>funcional </a:t>
            </a:r>
            <a:r>
              <a:rPr lang="es-419" dirty="0"/>
              <a:t>de proyectos de </a:t>
            </a:r>
            <a:r>
              <a:rPr lang="es-419" dirty="0" smtClean="0"/>
              <a:t>programación</a:t>
            </a:r>
          </a:p>
          <a:p>
            <a:endParaRPr lang="es-419" dirty="0"/>
          </a:p>
          <a:p>
            <a:endParaRPr lang="es-419" dirty="0"/>
          </a:p>
        </p:txBody>
      </p:sp>
      <p:pic>
        <p:nvPicPr>
          <p:cNvPr id="4" name="Imagen 3"/>
          <p:cNvPicPr>
            <a:picLocks noChangeAspect="1"/>
          </p:cNvPicPr>
          <p:nvPr/>
        </p:nvPicPr>
        <p:blipFill>
          <a:blip r:embed="rId2"/>
          <a:stretch>
            <a:fillRect/>
          </a:stretch>
        </p:blipFill>
        <p:spPr>
          <a:xfrm>
            <a:off x="3623038" y="4136531"/>
            <a:ext cx="4057650" cy="1247775"/>
          </a:xfrm>
          <a:prstGeom prst="rect">
            <a:avLst/>
          </a:prstGeom>
        </p:spPr>
      </p:pic>
    </p:spTree>
    <p:extLst>
      <p:ext uri="{BB962C8B-B14F-4D97-AF65-F5344CB8AC3E}">
        <p14:creationId xmlns:p14="http://schemas.microsoft.com/office/powerpoint/2010/main" val="369702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Requerimientos Funcionales</a:t>
            </a:r>
            <a:endParaRPr lang="es-419" dirty="0"/>
          </a:p>
        </p:txBody>
      </p:sp>
      <p:pic>
        <p:nvPicPr>
          <p:cNvPr id="4" name="Marcador de contenido 3"/>
          <p:cNvPicPr>
            <a:picLocks noGrp="1" noChangeAspect="1"/>
          </p:cNvPicPr>
          <p:nvPr>
            <p:ph idx="1"/>
          </p:nvPr>
        </p:nvPicPr>
        <p:blipFill>
          <a:blip r:embed="rId2"/>
          <a:stretch>
            <a:fillRect/>
          </a:stretch>
        </p:blipFill>
        <p:spPr>
          <a:xfrm>
            <a:off x="3877526" y="2429350"/>
            <a:ext cx="4103880" cy="2719731"/>
          </a:xfrm>
          <a:prstGeom prst="rect">
            <a:avLst/>
          </a:prstGeom>
        </p:spPr>
      </p:pic>
    </p:spTree>
    <p:extLst>
      <p:ext uri="{BB962C8B-B14F-4D97-AF65-F5344CB8AC3E}">
        <p14:creationId xmlns:p14="http://schemas.microsoft.com/office/powerpoint/2010/main" val="3704630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Pagina Principal</a:t>
            </a:r>
            <a:endParaRPr lang="es-419" dirty="0"/>
          </a:p>
        </p:txBody>
      </p:sp>
      <p:pic>
        <p:nvPicPr>
          <p:cNvPr id="4" name="Marcador de contenido 3"/>
          <p:cNvPicPr>
            <a:picLocks noGrp="1" noChangeAspect="1"/>
          </p:cNvPicPr>
          <p:nvPr>
            <p:ph idx="1"/>
          </p:nvPr>
        </p:nvPicPr>
        <p:blipFill>
          <a:blip r:embed="rId2"/>
          <a:stretch>
            <a:fillRect/>
          </a:stretch>
        </p:blipFill>
        <p:spPr>
          <a:xfrm>
            <a:off x="3883025" y="3021806"/>
            <a:ext cx="3209925" cy="2228850"/>
          </a:xfrm>
          <a:prstGeom prst="rect">
            <a:avLst/>
          </a:prstGeom>
        </p:spPr>
      </p:pic>
    </p:spTree>
    <p:extLst>
      <p:ext uri="{BB962C8B-B14F-4D97-AF65-F5344CB8AC3E}">
        <p14:creationId xmlns:p14="http://schemas.microsoft.com/office/powerpoint/2010/main" val="79966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Selección tipo de Usuario</a:t>
            </a:r>
            <a:endParaRPr lang="es-419" dirty="0"/>
          </a:p>
        </p:txBody>
      </p:sp>
      <p:pic>
        <p:nvPicPr>
          <p:cNvPr id="4" name="Marcador de contenido 3"/>
          <p:cNvPicPr>
            <a:picLocks noGrp="1" noChangeAspect="1"/>
          </p:cNvPicPr>
          <p:nvPr>
            <p:ph idx="1"/>
          </p:nvPr>
        </p:nvPicPr>
        <p:blipFill>
          <a:blip r:embed="rId2"/>
          <a:stretch>
            <a:fillRect/>
          </a:stretch>
        </p:blipFill>
        <p:spPr>
          <a:xfrm>
            <a:off x="3863238" y="2826000"/>
            <a:ext cx="3248025" cy="2124075"/>
          </a:xfrm>
          <a:prstGeom prst="rect">
            <a:avLst/>
          </a:prstGeom>
        </p:spPr>
      </p:pic>
    </p:spTree>
    <p:extLst>
      <p:ext uri="{BB962C8B-B14F-4D97-AF65-F5344CB8AC3E}">
        <p14:creationId xmlns:p14="http://schemas.microsoft.com/office/powerpoint/2010/main" val="231883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Usuario Administrador</a:t>
            </a:r>
            <a:endParaRPr lang="es-419" dirty="0"/>
          </a:p>
        </p:txBody>
      </p:sp>
      <p:pic>
        <p:nvPicPr>
          <p:cNvPr id="4" name="Marcador de contenido 3"/>
          <p:cNvPicPr>
            <a:picLocks noGrp="1" noChangeAspect="1"/>
          </p:cNvPicPr>
          <p:nvPr>
            <p:ph idx="1"/>
          </p:nvPr>
        </p:nvPicPr>
        <p:blipFill>
          <a:blip r:embed="rId2"/>
          <a:stretch>
            <a:fillRect/>
          </a:stretch>
        </p:blipFill>
        <p:spPr>
          <a:xfrm>
            <a:off x="876264" y="2567599"/>
            <a:ext cx="4179062" cy="2281743"/>
          </a:xfrm>
          <a:prstGeom prst="rect">
            <a:avLst/>
          </a:prstGeom>
        </p:spPr>
      </p:pic>
      <p:pic>
        <p:nvPicPr>
          <p:cNvPr id="5" name="Imagen 4"/>
          <p:cNvPicPr>
            <a:picLocks noChangeAspect="1"/>
          </p:cNvPicPr>
          <p:nvPr/>
        </p:nvPicPr>
        <p:blipFill>
          <a:blip r:embed="rId3"/>
          <a:stretch>
            <a:fillRect/>
          </a:stretch>
        </p:blipFill>
        <p:spPr>
          <a:xfrm>
            <a:off x="6742610" y="2567599"/>
            <a:ext cx="4331444" cy="2281743"/>
          </a:xfrm>
          <a:prstGeom prst="rect">
            <a:avLst/>
          </a:prstGeom>
        </p:spPr>
      </p:pic>
    </p:spTree>
    <p:extLst>
      <p:ext uri="{BB962C8B-B14F-4D97-AF65-F5344CB8AC3E}">
        <p14:creationId xmlns:p14="http://schemas.microsoft.com/office/powerpoint/2010/main" val="298719405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24</TotalTime>
  <Words>200</Words>
  <Application>Microsoft Office PowerPoint</Application>
  <PresentationFormat>Panorámica</PresentationFormat>
  <Paragraphs>20</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Trebuchet MS</vt:lpstr>
      <vt:lpstr>Berlín</vt:lpstr>
      <vt:lpstr>DESARROLLO DE UN SISTEMA DE CALIFICACIÓN PARA REGISTRO DE NOTAS </vt:lpstr>
      <vt:lpstr>Problema</vt:lpstr>
      <vt:lpstr>Objetivo General</vt:lpstr>
      <vt:lpstr>Objetivos específicos</vt:lpstr>
      <vt:lpstr>Metodología </vt:lpstr>
      <vt:lpstr>Requerimientos Funcionales</vt:lpstr>
      <vt:lpstr>Pagina Principal</vt:lpstr>
      <vt:lpstr>Selección tipo de Usuario</vt:lpstr>
      <vt:lpstr>Usuario Administrador</vt:lpstr>
      <vt:lpstr>Usuario Docente</vt:lpstr>
      <vt:lpstr>Usuario Estudiante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UN SISTEMA DE CALIFICACIÓN PARA REGISTRO DE NOTAS</dc:title>
  <dc:creator>JEFFERSON EDUARDO CAIZA CHANGO</dc:creator>
  <cp:lastModifiedBy>JEFFERSON EDUARDO CAIZA CHANGO</cp:lastModifiedBy>
  <cp:revision>3</cp:revision>
  <dcterms:created xsi:type="dcterms:W3CDTF">2020-09-23T11:45:59Z</dcterms:created>
  <dcterms:modified xsi:type="dcterms:W3CDTF">2020-09-23T12:10:28Z</dcterms:modified>
</cp:coreProperties>
</file>