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1" r:id="rId6"/>
    <p:sldId id="262" r:id="rId7"/>
    <p:sldId id="263" r:id="rId8"/>
    <p:sldId id="264" r:id="rId9"/>
    <p:sldId id="266" r:id="rId10"/>
  </p:sldIdLst>
  <p:sldSz cx="14630400" cy="8229600"/>
  <p:notesSz cx="8229600" cy="14630400"/>
  <p:embeddedFontLst>
    <p:embeddedFont>
      <p:font typeface="DM Sans" pitchFamily="2" charset="0"/>
      <p:regular r:id="rId12"/>
      <p:bold r:id="rId13"/>
      <p:italic r:id="rId14"/>
    </p:embeddedFont>
    <p:embeddedFont>
      <p:font typeface="PT Serif" panose="020A0603040505020204" pitchFamily="18" charset="0"/>
      <p:regular r:id="rId15"/>
      <p:bold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3C4B9-7401-DC5B-E2C4-C74E782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B8126-49CB-EA0F-0C86-746D150D4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700F3-2D66-DF1E-C2D5-82B7626C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99F4-01D1-2D40-ED82-ADC9B3AFA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eyS0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JeffersonEvangelis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0rga" TargetMode="External"/><Relationship Id="rId5" Type="http://schemas.openxmlformats.org/officeDocument/2006/relationships/hyperlink" Target="https://github.com/EricW900" TargetMode="External"/><Relationship Id="rId4" Type="http://schemas.openxmlformats.org/officeDocument/2006/relationships/hyperlink" Target="https://github.com/DaveBrit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4790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416612"/>
            <a:ext cx="7415927" cy="2235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Apresentação Técnica - SIAS</a:t>
            </a:r>
            <a:endParaRPr lang="en-US" sz="7000" dirty="0"/>
          </a:p>
        </p:txBody>
      </p:sp>
      <p:sp>
        <p:nvSpPr>
          <p:cNvPr id="5" name="Text 1"/>
          <p:cNvSpPr/>
          <p:nvPr/>
        </p:nvSpPr>
        <p:spPr>
          <a:xfrm>
            <a:off x="6350437" y="5022890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Apresentação técnica do aplicativo SIAS, um 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Sistema de Inovação e Avanço Socioeconômico</a:t>
            </a:r>
            <a:endParaRPr lang="en-US" sz="19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DAF5E0-DD98-4E59-8A4D-56D8C96FF4A9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E67625-0103-4A69-AFFD-C5577CC11B07}"/>
              </a:ext>
            </a:extLst>
          </p:cNvPr>
          <p:cNvSpPr txBox="1"/>
          <p:nvPr/>
        </p:nvSpPr>
        <p:spPr>
          <a:xfrm>
            <a:off x="3577856" y="3621790"/>
            <a:ext cx="736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D66AD3-EE15-48F2-961B-9AD3D8D7D973}"/>
              </a:ext>
            </a:extLst>
          </p:cNvPr>
          <p:cNvSpPr txBox="1"/>
          <p:nvPr/>
        </p:nvSpPr>
        <p:spPr>
          <a:xfrm>
            <a:off x="3657600" y="39301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BB1E6F-0F71-41DB-BD31-65C6067D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15CBD83-A782-4C71-BF00-8A09D442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536" y="-417692"/>
            <a:ext cx="6617993" cy="91933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2843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1458513"/>
            <a:ext cx="5145643" cy="519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Equipe de Desenvolvimento</a:t>
            </a:r>
            <a:endParaRPr lang="en-US" sz="3250" dirty="0"/>
          </a:p>
        </p:txBody>
      </p:sp>
      <p:sp>
        <p:nvSpPr>
          <p:cNvPr id="5" name="Text 1"/>
          <p:cNvSpPr/>
          <p:nvPr/>
        </p:nvSpPr>
        <p:spPr>
          <a:xfrm>
            <a:off x="687645" y="2319396"/>
            <a:ext cx="13486209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200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 de Software Multiplataforma / Fatec Zona Sul- Dom Paulo Evaristo Arns</a:t>
            </a:r>
            <a:endParaRPr lang="en-US" sz="2000" dirty="0">
              <a:solidFill>
                <a:srgbClr val="E04F00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7280911" y="2641103"/>
            <a:ext cx="45719" cy="5152133"/>
          </a:xfrm>
          <a:prstGeom prst="roundRect">
            <a:avLst>
              <a:gd name="adj" fmla="val 103807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6750129" y="3174106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7142501" y="3038494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4368760" y="3055758"/>
            <a:ext cx="20763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 de Brito Junior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72095" y="3408093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Líder, Desenvolvedor Full-Stack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7430750" y="4119047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8"/>
          <p:cNvSpPr/>
          <p:nvPr/>
        </p:nvSpPr>
        <p:spPr>
          <a:xfrm>
            <a:off x="7176790" y="3992126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8185309" y="3972362"/>
            <a:ext cx="214110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 Peneres Carneiro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8185309" y="4326811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6646009" y="5072102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2"/>
          <p:cNvSpPr/>
          <p:nvPr/>
        </p:nvSpPr>
        <p:spPr>
          <a:xfrm>
            <a:off x="7176790" y="4945182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3"/>
          <p:cNvSpPr/>
          <p:nvPr/>
        </p:nvSpPr>
        <p:spPr>
          <a:xfrm>
            <a:off x="4292560" y="4925417"/>
            <a:ext cx="21525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 Borges de Jesus</a:t>
            </a:r>
            <a:endParaRPr lang="en-US" sz="2000" dirty="0"/>
          </a:p>
        </p:txBody>
      </p:sp>
      <p:sp>
        <p:nvSpPr>
          <p:cNvPr id="18" name="Text 14"/>
          <p:cNvSpPr/>
          <p:nvPr/>
        </p:nvSpPr>
        <p:spPr>
          <a:xfrm>
            <a:off x="572095" y="5279866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19" name="Shape 15"/>
          <p:cNvSpPr/>
          <p:nvPr/>
        </p:nvSpPr>
        <p:spPr>
          <a:xfrm>
            <a:off x="7430750" y="6120527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6"/>
          <p:cNvSpPr/>
          <p:nvPr/>
        </p:nvSpPr>
        <p:spPr>
          <a:xfrm>
            <a:off x="7176790" y="5993606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7"/>
          <p:cNvSpPr/>
          <p:nvPr/>
        </p:nvSpPr>
        <p:spPr>
          <a:xfrm>
            <a:off x="8185309" y="5973842"/>
            <a:ext cx="2938224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Jefferson Moreira Evangelista</a:t>
            </a:r>
            <a:endParaRPr lang="en-US" sz="2000" dirty="0"/>
          </a:p>
        </p:txBody>
      </p:sp>
      <p:sp>
        <p:nvSpPr>
          <p:cNvPr id="22" name="Text 18"/>
          <p:cNvSpPr/>
          <p:nvPr/>
        </p:nvSpPr>
        <p:spPr>
          <a:xfrm>
            <a:off x="8185309" y="6328291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Full-Stack</a:t>
            </a:r>
            <a:endParaRPr lang="en-US" sz="1600" dirty="0"/>
          </a:p>
        </p:txBody>
      </p:sp>
      <p:sp>
        <p:nvSpPr>
          <p:cNvPr id="23" name="Shape 19"/>
          <p:cNvSpPr/>
          <p:nvPr/>
        </p:nvSpPr>
        <p:spPr>
          <a:xfrm>
            <a:off x="6646009" y="7200702"/>
            <a:ext cx="553641" cy="22860"/>
          </a:xfrm>
          <a:prstGeom prst="roundRect">
            <a:avLst>
              <a:gd name="adj" fmla="val 10380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Shape 20"/>
          <p:cNvSpPr/>
          <p:nvPr/>
        </p:nvSpPr>
        <p:spPr>
          <a:xfrm>
            <a:off x="7176790" y="7073781"/>
            <a:ext cx="276820" cy="276820"/>
          </a:xfrm>
          <a:prstGeom prst="roundRect">
            <a:avLst>
              <a:gd name="adj" fmla="val 8572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1"/>
          <p:cNvSpPr/>
          <p:nvPr/>
        </p:nvSpPr>
        <p:spPr>
          <a:xfrm>
            <a:off x="4099560" y="7054017"/>
            <a:ext cx="23455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2000" b="1" u="sng" dirty="0">
                <a:solidFill>
                  <a:srgbClr val="E04F00"/>
                </a:solidFill>
                <a:latin typeface="PT Serif" pitchFamily="34" charset="0"/>
                <a:ea typeface="PT Serif" pitchFamily="34" charset="-122"/>
                <a:cs typeface="PT Serif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Wesley Silva dos Santos</a:t>
            </a:r>
            <a:endParaRPr lang="en-US" sz="2000" dirty="0"/>
          </a:p>
        </p:txBody>
      </p:sp>
      <p:sp>
        <p:nvSpPr>
          <p:cNvPr id="26" name="Text 22"/>
          <p:cNvSpPr/>
          <p:nvPr/>
        </p:nvSpPr>
        <p:spPr>
          <a:xfrm>
            <a:off x="572095" y="7408466"/>
            <a:ext cx="5872996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600" i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Líder, Desenvolvedor Full-Stack</a:t>
            </a:r>
            <a:endParaRPr lang="en-US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E1B7913-94C9-45E7-B25F-47BE7DD38FAD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976" y="446842"/>
            <a:ext cx="4363998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Ferramentas Utilizadas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303770" y="1302425"/>
            <a:ext cx="22860" cy="6480215"/>
          </a:xfrm>
          <a:prstGeom prst="roundRect">
            <a:avLst>
              <a:gd name="adj" fmla="val 10631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588859" y="1655326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7132975" y="1484590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7247156" y="1539240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297680" y="14643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 Firebase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66976" y="1827252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Plataforma de desenvolvimento para aplicações mobile e web.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474565" y="246530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7132975" y="2294573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247156" y="234922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8206264" y="227433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 err="1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Supabase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8206264" y="263723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desenvolvimento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para APIs e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bancos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 dados.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588859" y="319432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7132975" y="302359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7247156" y="307824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4297680" y="300335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Expo Go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566976" y="336625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desenvolvimento para aplicações mobile.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474565" y="3923348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8"/>
          <p:cNvSpPr/>
          <p:nvPr/>
        </p:nvSpPr>
        <p:spPr>
          <a:xfrm>
            <a:off x="7132975" y="375261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9"/>
          <p:cNvSpPr/>
          <p:nvPr/>
        </p:nvSpPr>
        <p:spPr>
          <a:xfrm>
            <a:off x="7247156" y="3807262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8206264" y="373237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Postman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8206264" y="4095274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para testar APIs.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588859" y="465236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Shape 23"/>
          <p:cNvSpPr/>
          <p:nvPr/>
        </p:nvSpPr>
        <p:spPr>
          <a:xfrm>
            <a:off x="7132975" y="4481632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Text 24"/>
          <p:cNvSpPr/>
          <p:nvPr/>
        </p:nvSpPr>
        <p:spPr>
          <a:xfrm>
            <a:off x="7247156" y="453628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5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4297680" y="446139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Visual Studio Code</a:t>
            </a:r>
            <a:endParaRPr lang="en-US" sz="3800" dirty="0"/>
          </a:p>
        </p:txBody>
      </p:sp>
      <p:sp>
        <p:nvSpPr>
          <p:cNvPr id="28" name="Text 26"/>
          <p:cNvSpPr/>
          <p:nvPr/>
        </p:nvSpPr>
        <p:spPr>
          <a:xfrm>
            <a:off x="566976" y="482429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Editor de código de código aberto.</a:t>
            </a: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>
            <a:off x="7474565" y="538138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Shape 28"/>
          <p:cNvSpPr/>
          <p:nvPr/>
        </p:nvSpPr>
        <p:spPr>
          <a:xfrm>
            <a:off x="7132975" y="521065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9"/>
          <p:cNvSpPr/>
          <p:nvPr/>
        </p:nvSpPr>
        <p:spPr>
          <a:xfrm>
            <a:off x="7247156" y="526530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</a:t>
            </a:r>
            <a:endParaRPr lang="en-US" sz="2000" dirty="0"/>
          </a:p>
        </p:txBody>
      </p:sp>
      <p:sp>
        <p:nvSpPr>
          <p:cNvPr id="32" name="Text 30"/>
          <p:cNvSpPr/>
          <p:nvPr/>
        </p:nvSpPr>
        <p:spPr>
          <a:xfrm>
            <a:off x="8206264" y="519041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Figma</a:t>
            </a:r>
            <a:endParaRPr lang="en-US" sz="2800" dirty="0"/>
          </a:p>
        </p:txBody>
      </p:sp>
      <p:sp>
        <p:nvSpPr>
          <p:cNvPr id="33" name="Text 31"/>
          <p:cNvSpPr/>
          <p:nvPr/>
        </p:nvSpPr>
        <p:spPr>
          <a:xfrm>
            <a:off x="8206264" y="555331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prototipagem e design.</a:t>
            </a: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>
            <a:off x="6588859" y="6110407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Shape 33"/>
          <p:cNvSpPr/>
          <p:nvPr/>
        </p:nvSpPr>
        <p:spPr>
          <a:xfrm>
            <a:off x="7132975" y="593967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34"/>
          <p:cNvSpPr/>
          <p:nvPr/>
        </p:nvSpPr>
        <p:spPr>
          <a:xfrm>
            <a:off x="7247156" y="5994321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7</a:t>
            </a:r>
            <a:endParaRPr lang="en-US" sz="2000" dirty="0"/>
          </a:p>
        </p:txBody>
      </p:sp>
      <p:sp>
        <p:nvSpPr>
          <p:cNvPr id="37" name="Text 35"/>
          <p:cNvSpPr/>
          <p:nvPr/>
        </p:nvSpPr>
        <p:spPr>
          <a:xfrm>
            <a:off x="4297680" y="591943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Android Studio</a:t>
            </a:r>
            <a:endParaRPr lang="en-US" sz="2800" dirty="0"/>
          </a:p>
        </p:txBody>
      </p:sp>
      <p:sp>
        <p:nvSpPr>
          <p:cNvPr id="38" name="Text 36"/>
          <p:cNvSpPr/>
          <p:nvPr/>
        </p:nvSpPr>
        <p:spPr>
          <a:xfrm>
            <a:off x="566976" y="6282333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Ambiente de desenvolvimento integrado para Android.</a:t>
            </a:r>
            <a:endParaRPr lang="en-US" sz="1600" dirty="0"/>
          </a:p>
        </p:txBody>
      </p:sp>
      <p:sp>
        <p:nvSpPr>
          <p:cNvPr id="39" name="Shape 37"/>
          <p:cNvSpPr/>
          <p:nvPr/>
        </p:nvSpPr>
        <p:spPr>
          <a:xfrm>
            <a:off x="7474565" y="6839426"/>
            <a:ext cx="566976" cy="22860"/>
          </a:xfrm>
          <a:prstGeom prst="roundRect">
            <a:avLst>
              <a:gd name="adj" fmla="val 106312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0" name="Shape 38"/>
          <p:cNvSpPr/>
          <p:nvPr/>
        </p:nvSpPr>
        <p:spPr>
          <a:xfrm>
            <a:off x="7132975" y="6668691"/>
            <a:ext cx="364450" cy="364450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9"/>
          <p:cNvSpPr/>
          <p:nvPr/>
        </p:nvSpPr>
        <p:spPr>
          <a:xfrm>
            <a:off x="7247156" y="6723340"/>
            <a:ext cx="13596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8</a:t>
            </a:r>
            <a:endParaRPr lang="en-US" sz="2000" dirty="0"/>
          </a:p>
        </p:txBody>
      </p:sp>
      <p:sp>
        <p:nvSpPr>
          <p:cNvPr id="42" name="Text 40"/>
          <p:cNvSpPr/>
          <p:nvPr/>
        </p:nvSpPr>
        <p:spPr>
          <a:xfrm>
            <a:off x="8206264" y="664845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Trello </a:t>
            </a:r>
            <a:endParaRPr lang="en-US" sz="2800" dirty="0"/>
          </a:p>
        </p:txBody>
      </p:sp>
      <p:sp>
        <p:nvSpPr>
          <p:cNvPr id="43" name="Text 41"/>
          <p:cNvSpPr/>
          <p:nvPr/>
        </p:nvSpPr>
        <p:spPr>
          <a:xfrm>
            <a:off x="8206264" y="7011352"/>
            <a:ext cx="5857161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Ferramenta de organização e gestão de projetos.</a:t>
            </a:r>
            <a:endParaRPr lang="en-US" sz="16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FE50036-9A4B-432E-86F2-64FCE79A2788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75A91A6E-D4F6-4F72-8162-7FF0D05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111776"/>
            <a:ext cx="708680" cy="70868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A67B031D-35B2-434E-BEFD-1AA1EDDF0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9"/>
          <a:stretch/>
        </p:blipFill>
        <p:spPr>
          <a:xfrm>
            <a:off x="9833388" y="1919732"/>
            <a:ext cx="664055" cy="7092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38E3A5A6-8DF6-44AB-A442-28B862E69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41"/>
          <a:stretch/>
        </p:blipFill>
        <p:spPr>
          <a:xfrm>
            <a:off x="4414061" y="2663728"/>
            <a:ext cx="592299" cy="702526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249AF64-8433-4B78-A633-A21B4E645B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26" t="2649" r="226" b="4727"/>
          <a:stretch/>
        </p:blipFill>
        <p:spPr>
          <a:xfrm>
            <a:off x="9833388" y="3445051"/>
            <a:ext cx="666900" cy="650222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3AF7A326-732F-4588-A17F-64B94D7C9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514" y="4208895"/>
            <a:ext cx="746609" cy="7020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CFF6AF84-9185-4E57-8205-6A4EF358E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9847" y="5615600"/>
            <a:ext cx="693413" cy="7020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D0B60A2-90C8-437A-B5A1-456C195ED9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70"/>
          <a:stretch/>
        </p:blipFill>
        <p:spPr>
          <a:xfrm>
            <a:off x="9319962" y="6340885"/>
            <a:ext cx="698285" cy="7020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D18522A-8135-4548-B0B0-1628E663F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406" y="4929374"/>
            <a:ext cx="712701" cy="702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2600" y="832604"/>
            <a:ext cx="6019800" cy="752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Visão Geral do SIAS</a:t>
            </a:r>
            <a:endParaRPr lang="en-US" sz="4700" dirty="0"/>
          </a:p>
        </p:txBody>
      </p:sp>
      <p:sp>
        <p:nvSpPr>
          <p:cNvPr id="5" name="Text 1"/>
          <p:cNvSpPr/>
          <p:nvPr/>
        </p:nvSpPr>
        <p:spPr>
          <a:xfrm>
            <a:off x="802600" y="1929051"/>
            <a:ext cx="75387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SIAS facilita o processo de gestão de entrevistas.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1131332" y="2553772"/>
            <a:ext cx="30480" cy="4843105"/>
          </a:xfrm>
          <a:prstGeom prst="roundRect">
            <a:avLst>
              <a:gd name="adj" fmla="val 112857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1374041" y="3054310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888623" y="2811661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1050310" y="2888933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2407801" y="2783086"/>
            <a:ext cx="3291364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Solicitação de Entrevista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2407801" y="3296841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RH envia solicitações detalhadas para candidatos.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1374041" y="4622840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888623" y="4380190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1050310" y="4457462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2407801" y="4351615"/>
            <a:ext cx="4106466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Gerenciamento de Solicitações</a:t>
            </a:r>
            <a:endParaRPr lang="en-US" sz="2350" dirty="0"/>
          </a:p>
        </p:txBody>
      </p:sp>
      <p:sp>
        <p:nvSpPr>
          <p:cNvPr id="16" name="Text 12"/>
          <p:cNvSpPr/>
          <p:nvPr/>
        </p:nvSpPr>
        <p:spPr>
          <a:xfrm>
            <a:off x="2407801" y="4865370"/>
            <a:ext cx="5933599" cy="733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Candidatos visualizam e gerenciam as solicitações recebidas.</a:t>
            </a:r>
            <a:endParaRPr lang="en-US" sz="1800" dirty="0"/>
          </a:p>
        </p:txBody>
      </p:sp>
      <p:sp>
        <p:nvSpPr>
          <p:cNvPr id="17" name="Shape 13"/>
          <p:cNvSpPr/>
          <p:nvPr/>
        </p:nvSpPr>
        <p:spPr>
          <a:xfrm>
            <a:off x="1374041" y="6558201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888623" y="6315551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1050310" y="6392823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20" name="Text 16"/>
          <p:cNvSpPr/>
          <p:nvPr/>
        </p:nvSpPr>
        <p:spPr>
          <a:xfrm>
            <a:off x="2407801" y="6286976"/>
            <a:ext cx="3057763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Resposta do Candidato</a:t>
            </a:r>
            <a:endParaRPr lang="en-US" sz="2350" dirty="0"/>
          </a:p>
        </p:txBody>
      </p:sp>
      <p:sp>
        <p:nvSpPr>
          <p:cNvPr id="21" name="Text 17"/>
          <p:cNvSpPr/>
          <p:nvPr/>
        </p:nvSpPr>
        <p:spPr>
          <a:xfrm>
            <a:off x="2407801" y="6800731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Candidatos podem aceitar ou recusar as solicitações.</a:t>
            </a:r>
            <a:endParaRPr lang="en-US" sz="18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4B8D64E-04E2-4EBE-B7ED-2F24E4F2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-100800"/>
            <a:ext cx="5348571" cy="8330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27961" y="1228368"/>
            <a:ext cx="7384733" cy="776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8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Funcionalidades para o RH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827961" y="2359462"/>
            <a:ext cx="7488079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Funcionalidades que otimizam o trabalho do RH.</a:t>
            </a:r>
            <a:endParaRPr lang="en-US" sz="1850" dirty="0"/>
          </a:p>
        </p:txBody>
      </p:sp>
      <p:sp>
        <p:nvSpPr>
          <p:cNvPr id="6" name="Shape 2"/>
          <p:cNvSpPr/>
          <p:nvPr/>
        </p:nvSpPr>
        <p:spPr>
          <a:xfrm>
            <a:off x="827961" y="3270171"/>
            <a:ext cx="532328" cy="532328"/>
          </a:xfrm>
          <a:prstGeom prst="roundRect">
            <a:avLst>
              <a:gd name="adj" fmla="val 6667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994767" y="3349943"/>
            <a:ext cx="198596" cy="372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4"/>
          <p:cNvSpPr/>
          <p:nvPr/>
        </p:nvSpPr>
        <p:spPr>
          <a:xfrm>
            <a:off x="1596866" y="3270171"/>
            <a:ext cx="3105150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Envio de Solicitações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596866" y="3800237"/>
            <a:ext cx="6719173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Envie solicitações detalhadas para candidatos qualificados.</a:t>
            </a:r>
            <a:endParaRPr lang="en-US" sz="1850" dirty="0"/>
          </a:p>
        </p:txBody>
      </p:sp>
      <p:sp>
        <p:nvSpPr>
          <p:cNvPr id="10" name="Shape 6"/>
          <p:cNvSpPr/>
          <p:nvPr/>
        </p:nvSpPr>
        <p:spPr>
          <a:xfrm>
            <a:off x="827961" y="4681418"/>
            <a:ext cx="532328" cy="532328"/>
          </a:xfrm>
          <a:prstGeom prst="roundRect">
            <a:avLst>
              <a:gd name="adj" fmla="val 6667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7"/>
          <p:cNvSpPr/>
          <p:nvPr/>
        </p:nvSpPr>
        <p:spPr>
          <a:xfrm>
            <a:off x="994767" y="4761190"/>
            <a:ext cx="198596" cy="372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8"/>
          <p:cNvSpPr/>
          <p:nvPr/>
        </p:nvSpPr>
        <p:spPr>
          <a:xfrm>
            <a:off x="1596866" y="4681418"/>
            <a:ext cx="3465671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Detalhes das Solicitações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1596866" y="5211485"/>
            <a:ext cx="6719173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Informações como data, horário e local da entrevista.</a:t>
            </a:r>
            <a:endParaRPr lang="en-US" sz="1850" dirty="0"/>
          </a:p>
        </p:txBody>
      </p:sp>
      <p:sp>
        <p:nvSpPr>
          <p:cNvPr id="14" name="Shape 10"/>
          <p:cNvSpPr/>
          <p:nvPr/>
        </p:nvSpPr>
        <p:spPr>
          <a:xfrm>
            <a:off x="827961" y="6092666"/>
            <a:ext cx="532328" cy="532328"/>
          </a:xfrm>
          <a:prstGeom prst="roundRect">
            <a:avLst>
              <a:gd name="adj" fmla="val 6667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994767" y="6172438"/>
            <a:ext cx="198596" cy="372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900" dirty="0"/>
          </a:p>
        </p:txBody>
      </p:sp>
      <p:sp>
        <p:nvSpPr>
          <p:cNvPr id="16" name="Text 12"/>
          <p:cNvSpPr/>
          <p:nvPr/>
        </p:nvSpPr>
        <p:spPr>
          <a:xfrm>
            <a:off x="1596866" y="6092666"/>
            <a:ext cx="4157186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Gerenciamento de Candidatos</a:t>
            </a: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1596866" y="6622733"/>
            <a:ext cx="6719173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Acompanhamento do status de cada candidato.</a:t>
            </a:r>
            <a:endParaRPr lang="en-US" sz="185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344D188-889C-4843-BB7A-D8237175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931" y="-50850"/>
            <a:ext cx="4678537" cy="83312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697706"/>
            <a:ext cx="7415927" cy="1619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Funcionalidades para Candidatos</a:t>
            </a:r>
            <a:endParaRPr lang="en-US" sz="5100" dirty="0"/>
          </a:p>
        </p:txBody>
      </p:sp>
      <p:sp>
        <p:nvSpPr>
          <p:cNvPr id="5" name="Text 1"/>
          <p:cNvSpPr/>
          <p:nvPr/>
        </p:nvSpPr>
        <p:spPr>
          <a:xfrm>
            <a:off x="6350437" y="268795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Funcionalidades que simplificam a experiência do candidato.</a:t>
            </a:r>
            <a:endParaRPr lang="en-US" sz="1900" dirty="0"/>
          </a:p>
        </p:txBody>
      </p:sp>
      <p:sp>
        <p:nvSpPr>
          <p:cNvPr id="6" name="Shape 2"/>
          <p:cNvSpPr/>
          <p:nvPr/>
        </p:nvSpPr>
        <p:spPr>
          <a:xfrm>
            <a:off x="6350437" y="363831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6524506" y="3721537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4"/>
          <p:cNvSpPr/>
          <p:nvPr/>
        </p:nvSpPr>
        <p:spPr>
          <a:xfrm>
            <a:off x="7152680" y="3638312"/>
            <a:ext cx="4419957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Gerenciamento de Solicitações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7152680" y="4191476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Visualizar e gerenciar solicitações recebidas.</a:t>
            </a:r>
            <a:endParaRPr lang="en-US" sz="1900" dirty="0"/>
          </a:p>
        </p:txBody>
      </p:sp>
      <p:sp>
        <p:nvSpPr>
          <p:cNvPr id="10" name="Shape 6"/>
          <p:cNvSpPr/>
          <p:nvPr/>
        </p:nvSpPr>
        <p:spPr>
          <a:xfrm>
            <a:off x="6350437" y="5110996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7"/>
          <p:cNvSpPr/>
          <p:nvPr/>
        </p:nvSpPr>
        <p:spPr>
          <a:xfrm>
            <a:off x="6524506" y="5194221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3050" dirty="0"/>
          </a:p>
        </p:txBody>
      </p:sp>
      <p:sp>
        <p:nvSpPr>
          <p:cNvPr id="12" name="Text 8"/>
          <p:cNvSpPr/>
          <p:nvPr/>
        </p:nvSpPr>
        <p:spPr>
          <a:xfrm>
            <a:off x="7152680" y="5110996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Respostas</a:t>
            </a:r>
            <a:endParaRPr lang="en-US" sz="2550" dirty="0"/>
          </a:p>
        </p:txBody>
      </p:sp>
      <p:sp>
        <p:nvSpPr>
          <p:cNvPr id="13" name="Text 9"/>
          <p:cNvSpPr/>
          <p:nvPr/>
        </p:nvSpPr>
        <p:spPr>
          <a:xfrm>
            <a:off x="7152680" y="5664160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Aceitar ou recusar solicitações.</a:t>
            </a:r>
            <a:endParaRPr lang="en-US" sz="1900" dirty="0"/>
          </a:p>
        </p:txBody>
      </p:sp>
      <p:sp>
        <p:nvSpPr>
          <p:cNvPr id="14" name="Shape 10"/>
          <p:cNvSpPr/>
          <p:nvPr/>
        </p:nvSpPr>
        <p:spPr>
          <a:xfrm>
            <a:off x="6350437" y="658368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6524506" y="6666905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3050" dirty="0"/>
          </a:p>
        </p:txBody>
      </p:sp>
      <p:sp>
        <p:nvSpPr>
          <p:cNvPr id="16" name="Text 12"/>
          <p:cNvSpPr/>
          <p:nvPr/>
        </p:nvSpPr>
        <p:spPr>
          <a:xfrm>
            <a:off x="7152680" y="6583680"/>
            <a:ext cx="3405307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Comunicação com o RH</a:t>
            </a:r>
            <a:endParaRPr lang="en-US" sz="2550" dirty="0"/>
          </a:p>
        </p:txBody>
      </p:sp>
      <p:sp>
        <p:nvSpPr>
          <p:cNvPr id="17" name="Text 13"/>
          <p:cNvSpPr/>
          <p:nvPr/>
        </p:nvSpPr>
        <p:spPr>
          <a:xfrm>
            <a:off x="7152680" y="713684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Comunicação direta com o RH através do aplicativo.</a:t>
            </a:r>
            <a:endParaRPr lang="en-US" sz="19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D2C9BD3-9191-4038-B1ED-EA714E7096AF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226AB50-DD46-4B1F-BDEE-6A787A944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" y="-122287"/>
            <a:ext cx="4678537" cy="83312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-18967"/>
            <a:ext cx="5486400" cy="822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sp>
        <p:nvSpPr>
          <p:cNvPr id="4" name="Text 0"/>
          <p:cNvSpPr/>
          <p:nvPr/>
        </p:nvSpPr>
        <p:spPr>
          <a:xfrm>
            <a:off x="802600" y="1016079"/>
            <a:ext cx="6019800" cy="752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Benefícios do SIAS</a:t>
            </a:r>
            <a:endParaRPr lang="en-US" sz="4700" dirty="0"/>
          </a:p>
        </p:txBody>
      </p:sp>
      <p:sp>
        <p:nvSpPr>
          <p:cNvPr id="5" name="Text 1"/>
          <p:cNvSpPr/>
          <p:nvPr/>
        </p:nvSpPr>
        <p:spPr>
          <a:xfrm>
            <a:off x="802600" y="2112526"/>
            <a:ext cx="75387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SIAS oferece diversos benefícios para empresas e candidatos.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1131332" y="2737247"/>
            <a:ext cx="30480" cy="4476274"/>
          </a:xfrm>
          <a:prstGeom prst="roundRect">
            <a:avLst>
              <a:gd name="adj" fmla="val 112857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1374041" y="3237786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888623" y="2995136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1050310" y="3072408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2407801" y="2966561"/>
            <a:ext cx="3009900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Facilidade e Agilidade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2407801" y="3480316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 o processo de agendamento de entrevistas.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1374041" y="4806315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888623" y="4563666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1050310" y="4640937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2407801" y="4535091"/>
            <a:ext cx="3009900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Comunicação Eficaz</a:t>
            </a:r>
            <a:endParaRPr lang="en-US" sz="2350" dirty="0"/>
          </a:p>
        </p:txBody>
      </p:sp>
      <p:sp>
        <p:nvSpPr>
          <p:cNvPr id="16" name="Text 12"/>
          <p:cNvSpPr/>
          <p:nvPr/>
        </p:nvSpPr>
        <p:spPr>
          <a:xfrm>
            <a:off x="2407801" y="5048845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Comunicação clara e eficiente entre RH e candidatos.</a:t>
            </a:r>
            <a:endParaRPr lang="en-US" sz="1800" dirty="0"/>
          </a:p>
        </p:txBody>
      </p:sp>
      <p:sp>
        <p:nvSpPr>
          <p:cNvPr id="17" name="Shape 13"/>
          <p:cNvSpPr/>
          <p:nvPr/>
        </p:nvSpPr>
        <p:spPr>
          <a:xfrm>
            <a:off x="1374041" y="6374844"/>
            <a:ext cx="802600" cy="30480"/>
          </a:xfrm>
          <a:prstGeom prst="roundRect">
            <a:avLst>
              <a:gd name="adj" fmla="val 112857"/>
            </a:avLst>
          </a:prstGeom>
          <a:solidFill>
            <a:srgbClr val="F9681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888623" y="6132195"/>
            <a:ext cx="515898" cy="515898"/>
          </a:xfrm>
          <a:prstGeom prst="roundRect">
            <a:avLst>
              <a:gd name="adj" fmla="val 6668"/>
            </a:avLst>
          </a:prstGeom>
          <a:solidFill>
            <a:srgbClr val="E04F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1050310" y="6209467"/>
            <a:ext cx="192524" cy="361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20" name="Text 16"/>
          <p:cNvSpPr/>
          <p:nvPr/>
        </p:nvSpPr>
        <p:spPr>
          <a:xfrm>
            <a:off x="2407801" y="6103620"/>
            <a:ext cx="3286006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Organização e Eficiência</a:t>
            </a:r>
            <a:endParaRPr lang="en-US" sz="2350" dirty="0"/>
          </a:p>
        </p:txBody>
      </p:sp>
      <p:sp>
        <p:nvSpPr>
          <p:cNvPr id="21" name="Text 17"/>
          <p:cNvSpPr/>
          <p:nvPr/>
        </p:nvSpPr>
        <p:spPr>
          <a:xfrm>
            <a:off x="2407801" y="6617375"/>
            <a:ext cx="5933599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Organização e otimização do processo de entrevistas.</a:t>
            </a:r>
            <a:endParaRPr lang="en-US" sz="18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7598794-4663-409F-B9CB-68EEFE465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936" y="1072947"/>
            <a:ext cx="3562350" cy="6353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861261">
            <a:off x="-35931" y="1806648"/>
            <a:ext cx="5303569" cy="530356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533736" y="149751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100" dirty="0" err="1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Apresentação</a:t>
            </a: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do Sistema Mobile</a:t>
            </a:r>
            <a:endParaRPr lang="en-US" sz="5100" dirty="0"/>
          </a:p>
        </p:txBody>
      </p:sp>
      <p:sp>
        <p:nvSpPr>
          <p:cNvPr id="5" name="Text 1"/>
          <p:cNvSpPr/>
          <p:nvPr/>
        </p:nvSpPr>
        <p:spPr>
          <a:xfrm>
            <a:off x="5856260" y="292384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Aproveitem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</a:t>
            </a: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nossa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apresentação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!!</a:t>
            </a:r>
            <a:endParaRPr lang="en-US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C68011-C43E-439C-8643-178D4DE79189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1CC34D-80D2-A332-D623-0D2055FCC1FA}"/>
              </a:ext>
            </a:extLst>
          </p:cNvPr>
          <p:cNvSpPr txBox="1"/>
          <p:nvPr/>
        </p:nvSpPr>
        <p:spPr>
          <a:xfrm>
            <a:off x="6975039" y="3486272"/>
            <a:ext cx="55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Espero que gostem.</a:t>
            </a:r>
          </a:p>
        </p:txBody>
      </p:sp>
      <p:pic>
        <p:nvPicPr>
          <p:cNvPr id="10" name="Imagem 9" descr="Imagem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4B972BAB-9755-9A59-3F66-F70615CF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33140">
            <a:off x="12072204" y="5863009"/>
            <a:ext cx="1738158" cy="17381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7AE6-A3CF-417C-2A97-4E8565E8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D964573-9F4C-51CE-D45D-CBE94BF7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53BF7B98-71A2-41EB-3C2F-58A0D2A7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2308860"/>
            <a:ext cx="3611880" cy="361188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CB895626-67BE-9271-2E22-8B869441C919}"/>
              </a:ext>
            </a:extLst>
          </p:cNvPr>
          <p:cNvSpPr/>
          <p:nvPr/>
        </p:nvSpPr>
        <p:spPr>
          <a:xfrm>
            <a:off x="5119859" y="301688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Dúvidas</a:t>
            </a:r>
            <a:endParaRPr lang="en-US" sz="51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8B7AF95C-E87A-5158-5182-7344A0CE8642}"/>
              </a:ext>
            </a:extLst>
          </p:cNvPr>
          <p:cNvSpPr/>
          <p:nvPr/>
        </p:nvSpPr>
        <p:spPr>
          <a:xfrm>
            <a:off x="5069350" y="420521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Obrigado pela sua atenção!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A798C22-93D1-D6BF-8BD3-6237ECBDC371}"/>
              </a:ext>
            </a:extLst>
          </p:cNvPr>
          <p:cNvSpPr/>
          <p:nvPr/>
        </p:nvSpPr>
        <p:spPr>
          <a:xfrm>
            <a:off x="4652300" y="486985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Tem alguma dúvida?</a:t>
            </a:r>
            <a:endParaRPr lang="en-US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2FE985-A86D-986C-320B-38FC2CBEF17A}"/>
              </a:ext>
            </a:extLst>
          </p:cNvPr>
          <p:cNvSpPr/>
          <p:nvPr/>
        </p:nvSpPr>
        <p:spPr>
          <a:xfrm>
            <a:off x="12535786" y="7517219"/>
            <a:ext cx="2094614" cy="71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2842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367</Words>
  <Application>Microsoft Office PowerPoint</Application>
  <PresentationFormat>Personalizar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DM Sans</vt:lpstr>
      <vt:lpstr>PT Serif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 DE BRITO JUNIOR</cp:lastModifiedBy>
  <cp:revision>10</cp:revision>
  <dcterms:created xsi:type="dcterms:W3CDTF">2024-09-25T15:25:27Z</dcterms:created>
  <dcterms:modified xsi:type="dcterms:W3CDTF">2024-11-07T20:05:22Z</dcterms:modified>
</cp:coreProperties>
</file>