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0" r:id="rId5"/>
    <p:sldId id="261" r:id="rId6"/>
    <p:sldId id="262" r:id="rId7"/>
    <p:sldId id="263" r:id="rId8"/>
    <p:sldId id="264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anose="020B0604020202020204" charset="0"/>
      <p:regular r:id="rId15"/>
    </p:embeddedFont>
    <p:embeddedFont>
      <p:font typeface="PT Serif" panose="020A0603040505020204" pitchFamily="18" charset="0"/>
      <p:regular r:id="rId16"/>
      <p:bold r:id="rId1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esleyS08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github.com/JeffersonEvangelis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0rga" TargetMode="External"/><Relationship Id="rId5" Type="http://schemas.openxmlformats.org/officeDocument/2006/relationships/hyperlink" Target="https://github.com/EricW900" TargetMode="External"/><Relationship Id="rId4" Type="http://schemas.openxmlformats.org/officeDocument/2006/relationships/hyperlink" Target="https://github.com/DaveBrit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47907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2416612"/>
            <a:ext cx="7415927" cy="2235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70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Apresentação Técnica - SIAS</a:t>
            </a:r>
            <a:endParaRPr lang="en-US" sz="7000" dirty="0"/>
          </a:p>
        </p:txBody>
      </p:sp>
      <p:sp>
        <p:nvSpPr>
          <p:cNvPr id="5" name="Text 1"/>
          <p:cNvSpPr/>
          <p:nvPr/>
        </p:nvSpPr>
        <p:spPr>
          <a:xfrm>
            <a:off x="6350437" y="5022890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Apresentação técnica do aplicativo SIAS, um </a:t>
            </a:r>
            <a:r>
              <a:rPr lang="en-US" sz="19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Sistema de Inovação e Avanço Socioeconômico</a:t>
            </a:r>
            <a:endParaRPr lang="en-US" sz="19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DAF5E0-DD98-4E59-8A4D-56D8C96FF4A9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E67625-0103-4A69-AFFD-C5577CC11B07}"/>
              </a:ext>
            </a:extLst>
          </p:cNvPr>
          <p:cNvSpPr txBox="1"/>
          <p:nvPr/>
        </p:nvSpPr>
        <p:spPr>
          <a:xfrm>
            <a:off x="3577856" y="3621790"/>
            <a:ext cx="736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D66AD3-EE15-48F2-961B-9AD3D8D7D973}"/>
              </a:ext>
            </a:extLst>
          </p:cNvPr>
          <p:cNvSpPr txBox="1"/>
          <p:nvPr/>
        </p:nvSpPr>
        <p:spPr>
          <a:xfrm>
            <a:off x="3657600" y="39301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BB1E6F-0F71-41DB-BD31-65C6067D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15CBD83-A782-4C71-BF00-8A09D442F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536" y="-417692"/>
            <a:ext cx="6617993" cy="91933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28432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72095" y="1458513"/>
            <a:ext cx="5145643" cy="519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Equipe de Desenvolvimento</a:t>
            </a:r>
            <a:endParaRPr lang="en-US" sz="3250" dirty="0"/>
          </a:p>
        </p:txBody>
      </p:sp>
      <p:sp>
        <p:nvSpPr>
          <p:cNvPr id="5" name="Text 1"/>
          <p:cNvSpPr/>
          <p:nvPr/>
        </p:nvSpPr>
        <p:spPr>
          <a:xfrm>
            <a:off x="687645" y="2319396"/>
            <a:ext cx="13486209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2000" dirty="0">
                <a:solidFill>
                  <a:srgbClr val="E04F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Desenvolvimento de Software Multiplataforma / Fatec Zona Sul- Dom Paulo Evaristo Arns</a:t>
            </a:r>
            <a:endParaRPr lang="en-US" sz="2000" dirty="0">
              <a:solidFill>
                <a:srgbClr val="E04F00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7280911" y="2641103"/>
            <a:ext cx="45719" cy="5152133"/>
          </a:xfrm>
          <a:prstGeom prst="roundRect">
            <a:avLst>
              <a:gd name="adj" fmla="val 103807"/>
            </a:avLst>
          </a:prstGeom>
          <a:solidFill>
            <a:srgbClr val="D8D4D4"/>
          </a:solidFill>
          <a:ln/>
        </p:spPr>
      </p:sp>
      <p:sp>
        <p:nvSpPr>
          <p:cNvPr id="7" name="Shape 3"/>
          <p:cNvSpPr/>
          <p:nvPr/>
        </p:nvSpPr>
        <p:spPr>
          <a:xfrm>
            <a:off x="6750129" y="3174106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</p:sp>
      <p:sp>
        <p:nvSpPr>
          <p:cNvPr id="8" name="Shape 4"/>
          <p:cNvSpPr/>
          <p:nvPr/>
        </p:nvSpPr>
        <p:spPr>
          <a:xfrm>
            <a:off x="7142501" y="3038494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</p:sp>
      <p:sp>
        <p:nvSpPr>
          <p:cNvPr id="9" name="Text 5"/>
          <p:cNvSpPr/>
          <p:nvPr/>
        </p:nvSpPr>
        <p:spPr>
          <a:xfrm>
            <a:off x="4368760" y="3055758"/>
            <a:ext cx="207633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 de Brito Junior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72095" y="3408093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Líder, Desenvolvedor Full-Stack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7430750" y="4119047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</p:sp>
      <p:sp>
        <p:nvSpPr>
          <p:cNvPr id="12" name="Shape 8"/>
          <p:cNvSpPr/>
          <p:nvPr/>
        </p:nvSpPr>
        <p:spPr>
          <a:xfrm>
            <a:off x="7176790" y="3992126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</p:sp>
      <p:sp>
        <p:nvSpPr>
          <p:cNvPr id="13" name="Text 9"/>
          <p:cNvSpPr/>
          <p:nvPr/>
        </p:nvSpPr>
        <p:spPr>
          <a:xfrm>
            <a:off x="8185309" y="3972362"/>
            <a:ext cx="214110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 Peneres Carneiro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8185309" y="4326811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Desenvolvedor Full-Stack</a:t>
            </a:r>
            <a:endParaRPr lang="en-US" sz="1600" dirty="0"/>
          </a:p>
        </p:txBody>
      </p:sp>
      <p:sp>
        <p:nvSpPr>
          <p:cNvPr id="15" name="Shape 11"/>
          <p:cNvSpPr/>
          <p:nvPr/>
        </p:nvSpPr>
        <p:spPr>
          <a:xfrm>
            <a:off x="6646009" y="5072102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</p:sp>
      <p:sp>
        <p:nvSpPr>
          <p:cNvPr id="16" name="Shape 12"/>
          <p:cNvSpPr/>
          <p:nvPr/>
        </p:nvSpPr>
        <p:spPr>
          <a:xfrm>
            <a:off x="7176790" y="4945182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</p:sp>
      <p:sp>
        <p:nvSpPr>
          <p:cNvPr id="17" name="Text 13"/>
          <p:cNvSpPr/>
          <p:nvPr/>
        </p:nvSpPr>
        <p:spPr>
          <a:xfrm>
            <a:off x="4292560" y="4925417"/>
            <a:ext cx="215253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 Borges de Jesus</a:t>
            </a:r>
            <a:endParaRPr lang="en-US" sz="2000" dirty="0"/>
          </a:p>
        </p:txBody>
      </p:sp>
      <p:sp>
        <p:nvSpPr>
          <p:cNvPr id="18" name="Text 14"/>
          <p:cNvSpPr/>
          <p:nvPr/>
        </p:nvSpPr>
        <p:spPr>
          <a:xfrm>
            <a:off x="572095" y="5279866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Desenvolvedor Full-Stack</a:t>
            </a:r>
            <a:endParaRPr lang="en-US" sz="1600" dirty="0"/>
          </a:p>
        </p:txBody>
      </p:sp>
      <p:sp>
        <p:nvSpPr>
          <p:cNvPr id="19" name="Shape 15"/>
          <p:cNvSpPr/>
          <p:nvPr/>
        </p:nvSpPr>
        <p:spPr>
          <a:xfrm>
            <a:off x="7430750" y="6120527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</p:sp>
      <p:sp>
        <p:nvSpPr>
          <p:cNvPr id="20" name="Shape 16"/>
          <p:cNvSpPr/>
          <p:nvPr/>
        </p:nvSpPr>
        <p:spPr>
          <a:xfrm>
            <a:off x="7176790" y="5993606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</p:sp>
      <p:sp>
        <p:nvSpPr>
          <p:cNvPr id="21" name="Text 17"/>
          <p:cNvSpPr/>
          <p:nvPr/>
        </p:nvSpPr>
        <p:spPr>
          <a:xfrm>
            <a:off x="8185309" y="5973842"/>
            <a:ext cx="2938224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Jefferson Moreira Evangelista</a:t>
            </a:r>
            <a:endParaRPr lang="en-US" sz="2000" dirty="0"/>
          </a:p>
        </p:txBody>
      </p:sp>
      <p:sp>
        <p:nvSpPr>
          <p:cNvPr id="22" name="Text 18"/>
          <p:cNvSpPr/>
          <p:nvPr/>
        </p:nvSpPr>
        <p:spPr>
          <a:xfrm>
            <a:off x="8185309" y="6328291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Desenvolvedor Full-Stack</a:t>
            </a:r>
            <a:endParaRPr lang="en-US" sz="1600" dirty="0"/>
          </a:p>
        </p:txBody>
      </p:sp>
      <p:sp>
        <p:nvSpPr>
          <p:cNvPr id="23" name="Shape 19"/>
          <p:cNvSpPr/>
          <p:nvPr/>
        </p:nvSpPr>
        <p:spPr>
          <a:xfrm>
            <a:off x="6646009" y="7200702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</p:sp>
      <p:sp>
        <p:nvSpPr>
          <p:cNvPr id="24" name="Shape 20"/>
          <p:cNvSpPr/>
          <p:nvPr/>
        </p:nvSpPr>
        <p:spPr>
          <a:xfrm>
            <a:off x="7176790" y="7073781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</p:sp>
      <p:sp>
        <p:nvSpPr>
          <p:cNvPr id="25" name="Text 21"/>
          <p:cNvSpPr/>
          <p:nvPr/>
        </p:nvSpPr>
        <p:spPr>
          <a:xfrm>
            <a:off x="4099560" y="7054017"/>
            <a:ext cx="234553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Wesley Silva dos Santos</a:t>
            </a:r>
            <a:endParaRPr lang="en-US" sz="2000" dirty="0"/>
          </a:p>
        </p:txBody>
      </p:sp>
      <p:sp>
        <p:nvSpPr>
          <p:cNvPr id="26" name="Text 22"/>
          <p:cNvSpPr/>
          <p:nvPr/>
        </p:nvSpPr>
        <p:spPr>
          <a:xfrm>
            <a:off x="572095" y="7408466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Líder, Desenvolvedor Full-Stack</a:t>
            </a:r>
            <a:endParaRPr lang="en-US" sz="16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E1B7913-94C9-45E7-B25F-47BE7DD38FAD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6976" y="446842"/>
            <a:ext cx="4363998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Ferramentas Utilizadas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303770" y="1302425"/>
            <a:ext cx="22860" cy="6480215"/>
          </a:xfrm>
          <a:prstGeom prst="roundRect">
            <a:avLst>
              <a:gd name="adj" fmla="val 106312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6588859" y="1655326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</p:sp>
      <p:sp>
        <p:nvSpPr>
          <p:cNvPr id="5" name="Shape 3"/>
          <p:cNvSpPr/>
          <p:nvPr/>
        </p:nvSpPr>
        <p:spPr>
          <a:xfrm>
            <a:off x="7132975" y="1484590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6" name="Text 4"/>
          <p:cNvSpPr/>
          <p:nvPr/>
        </p:nvSpPr>
        <p:spPr>
          <a:xfrm>
            <a:off x="7247156" y="1539240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297680" y="146435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 Firebase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566976" y="1827252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Plataforma de desenvolvimento para aplicações mobile e web.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474565" y="2465308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</p:sp>
      <p:sp>
        <p:nvSpPr>
          <p:cNvPr id="10" name="Shape 8"/>
          <p:cNvSpPr/>
          <p:nvPr/>
        </p:nvSpPr>
        <p:spPr>
          <a:xfrm>
            <a:off x="7132975" y="2294573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11" name="Text 9"/>
          <p:cNvSpPr/>
          <p:nvPr/>
        </p:nvSpPr>
        <p:spPr>
          <a:xfrm>
            <a:off x="7247156" y="2349222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8206264" y="2274332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 err="1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Supabase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8206264" y="2637234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</a:t>
            </a: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desenvolvimento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para APIs e </a:t>
            </a: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bancos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de dados.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588859" y="3194328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</p:sp>
      <p:sp>
        <p:nvSpPr>
          <p:cNvPr id="15" name="Shape 13"/>
          <p:cNvSpPr/>
          <p:nvPr/>
        </p:nvSpPr>
        <p:spPr>
          <a:xfrm>
            <a:off x="7132975" y="3023592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16" name="Text 14"/>
          <p:cNvSpPr/>
          <p:nvPr/>
        </p:nvSpPr>
        <p:spPr>
          <a:xfrm>
            <a:off x="7247156" y="3078242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4297680" y="3003352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Expo Go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566976" y="3366254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desenvolvimento para aplicações mobile.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474565" y="3923348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</p:sp>
      <p:sp>
        <p:nvSpPr>
          <p:cNvPr id="20" name="Shape 18"/>
          <p:cNvSpPr/>
          <p:nvPr/>
        </p:nvSpPr>
        <p:spPr>
          <a:xfrm>
            <a:off x="7132975" y="3752612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21" name="Text 19"/>
          <p:cNvSpPr/>
          <p:nvPr/>
        </p:nvSpPr>
        <p:spPr>
          <a:xfrm>
            <a:off x="7247156" y="3807262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000" dirty="0"/>
          </a:p>
        </p:txBody>
      </p:sp>
      <p:sp>
        <p:nvSpPr>
          <p:cNvPr id="22" name="Text 20"/>
          <p:cNvSpPr/>
          <p:nvPr/>
        </p:nvSpPr>
        <p:spPr>
          <a:xfrm>
            <a:off x="8206264" y="373237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Postman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8206264" y="4095274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para testar APIs.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6588859" y="4652367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</p:sp>
      <p:sp>
        <p:nvSpPr>
          <p:cNvPr id="25" name="Shape 23"/>
          <p:cNvSpPr/>
          <p:nvPr/>
        </p:nvSpPr>
        <p:spPr>
          <a:xfrm>
            <a:off x="7132975" y="4481632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26" name="Text 24"/>
          <p:cNvSpPr/>
          <p:nvPr/>
        </p:nvSpPr>
        <p:spPr>
          <a:xfrm>
            <a:off x="7247156" y="4536281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5</a:t>
            </a:r>
            <a:endParaRPr lang="en-US" sz="2000" dirty="0"/>
          </a:p>
        </p:txBody>
      </p:sp>
      <p:sp>
        <p:nvSpPr>
          <p:cNvPr id="27" name="Text 25"/>
          <p:cNvSpPr/>
          <p:nvPr/>
        </p:nvSpPr>
        <p:spPr>
          <a:xfrm>
            <a:off x="4297680" y="446139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3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Visual Studio Code</a:t>
            </a:r>
            <a:endParaRPr lang="en-US" sz="3800" dirty="0"/>
          </a:p>
        </p:txBody>
      </p:sp>
      <p:sp>
        <p:nvSpPr>
          <p:cNvPr id="28" name="Text 26"/>
          <p:cNvSpPr/>
          <p:nvPr/>
        </p:nvSpPr>
        <p:spPr>
          <a:xfrm>
            <a:off x="566976" y="4824293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Editor de código de código aberto.</a:t>
            </a: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>
            <a:off x="7474565" y="5381387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</p:sp>
      <p:sp>
        <p:nvSpPr>
          <p:cNvPr id="30" name="Shape 28"/>
          <p:cNvSpPr/>
          <p:nvPr/>
        </p:nvSpPr>
        <p:spPr>
          <a:xfrm>
            <a:off x="7132975" y="5210651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31" name="Text 29"/>
          <p:cNvSpPr/>
          <p:nvPr/>
        </p:nvSpPr>
        <p:spPr>
          <a:xfrm>
            <a:off x="7247156" y="5265301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6</a:t>
            </a:r>
            <a:endParaRPr lang="en-US" sz="2000" dirty="0"/>
          </a:p>
        </p:txBody>
      </p:sp>
      <p:sp>
        <p:nvSpPr>
          <p:cNvPr id="32" name="Text 30"/>
          <p:cNvSpPr/>
          <p:nvPr/>
        </p:nvSpPr>
        <p:spPr>
          <a:xfrm>
            <a:off x="8206264" y="519041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Figma</a:t>
            </a:r>
            <a:endParaRPr lang="en-US" sz="2800" dirty="0"/>
          </a:p>
        </p:txBody>
      </p:sp>
      <p:sp>
        <p:nvSpPr>
          <p:cNvPr id="33" name="Text 31"/>
          <p:cNvSpPr/>
          <p:nvPr/>
        </p:nvSpPr>
        <p:spPr>
          <a:xfrm>
            <a:off x="8206264" y="5553313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prototipagem e design.</a:t>
            </a: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>
            <a:off x="6588859" y="6110407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</p:sp>
      <p:sp>
        <p:nvSpPr>
          <p:cNvPr id="35" name="Shape 33"/>
          <p:cNvSpPr/>
          <p:nvPr/>
        </p:nvSpPr>
        <p:spPr>
          <a:xfrm>
            <a:off x="7132975" y="5939671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36" name="Text 34"/>
          <p:cNvSpPr/>
          <p:nvPr/>
        </p:nvSpPr>
        <p:spPr>
          <a:xfrm>
            <a:off x="7247156" y="5994321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7</a:t>
            </a:r>
            <a:endParaRPr lang="en-US" sz="2000" dirty="0"/>
          </a:p>
        </p:txBody>
      </p:sp>
      <p:sp>
        <p:nvSpPr>
          <p:cNvPr id="37" name="Text 35"/>
          <p:cNvSpPr/>
          <p:nvPr/>
        </p:nvSpPr>
        <p:spPr>
          <a:xfrm>
            <a:off x="4297680" y="591943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Android Studio</a:t>
            </a:r>
            <a:endParaRPr lang="en-US" sz="2800" dirty="0"/>
          </a:p>
        </p:txBody>
      </p:sp>
      <p:sp>
        <p:nvSpPr>
          <p:cNvPr id="38" name="Text 36"/>
          <p:cNvSpPr/>
          <p:nvPr/>
        </p:nvSpPr>
        <p:spPr>
          <a:xfrm>
            <a:off x="566976" y="6282333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Ambiente de desenvolvimento integrado para Android.</a:t>
            </a:r>
            <a:endParaRPr lang="en-US" sz="1600" dirty="0"/>
          </a:p>
        </p:txBody>
      </p:sp>
      <p:sp>
        <p:nvSpPr>
          <p:cNvPr id="39" name="Shape 37"/>
          <p:cNvSpPr/>
          <p:nvPr/>
        </p:nvSpPr>
        <p:spPr>
          <a:xfrm>
            <a:off x="7474565" y="6839426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</p:sp>
      <p:sp>
        <p:nvSpPr>
          <p:cNvPr id="40" name="Shape 38"/>
          <p:cNvSpPr/>
          <p:nvPr/>
        </p:nvSpPr>
        <p:spPr>
          <a:xfrm>
            <a:off x="7132975" y="6668691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41" name="Text 39"/>
          <p:cNvSpPr/>
          <p:nvPr/>
        </p:nvSpPr>
        <p:spPr>
          <a:xfrm>
            <a:off x="7247156" y="6723340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8</a:t>
            </a:r>
            <a:endParaRPr lang="en-US" sz="2000" dirty="0"/>
          </a:p>
        </p:txBody>
      </p:sp>
      <p:sp>
        <p:nvSpPr>
          <p:cNvPr id="42" name="Text 40"/>
          <p:cNvSpPr/>
          <p:nvPr/>
        </p:nvSpPr>
        <p:spPr>
          <a:xfrm>
            <a:off x="8206264" y="664845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Trello </a:t>
            </a:r>
            <a:endParaRPr lang="en-US" sz="2800" dirty="0"/>
          </a:p>
        </p:txBody>
      </p:sp>
      <p:sp>
        <p:nvSpPr>
          <p:cNvPr id="43" name="Text 41"/>
          <p:cNvSpPr/>
          <p:nvPr/>
        </p:nvSpPr>
        <p:spPr>
          <a:xfrm>
            <a:off x="8206264" y="7011352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organização e gestão de projetos.</a:t>
            </a:r>
            <a:endParaRPr lang="en-US" sz="16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FE50036-9A4B-432E-86F2-64FCE79A2788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75A91A6E-D4F6-4F72-8162-7FF0D056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1111776"/>
            <a:ext cx="708680" cy="70868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A67B031D-35B2-434E-BEFD-1AA1EDDF0C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9"/>
          <a:stretch/>
        </p:blipFill>
        <p:spPr>
          <a:xfrm>
            <a:off x="9833388" y="1919732"/>
            <a:ext cx="664055" cy="7092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38E3A5A6-8DF6-44AB-A442-28B862E699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41"/>
          <a:stretch/>
        </p:blipFill>
        <p:spPr>
          <a:xfrm>
            <a:off x="4414061" y="2663728"/>
            <a:ext cx="592299" cy="702526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5249AF64-8433-4B78-A633-A21B4E645B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26" t="2649" r="226" b="4727"/>
          <a:stretch/>
        </p:blipFill>
        <p:spPr>
          <a:xfrm>
            <a:off x="9833388" y="3445051"/>
            <a:ext cx="666900" cy="650222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3AF7A326-732F-4588-A17F-64B94D7C9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514" y="4208895"/>
            <a:ext cx="746609" cy="7020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CFF6AF84-9185-4E57-8205-6A4EF358E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9847" y="5615600"/>
            <a:ext cx="693413" cy="7020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ED0B60A2-90C8-437A-B5A1-456C195ED94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170"/>
          <a:stretch/>
        </p:blipFill>
        <p:spPr>
          <a:xfrm>
            <a:off x="9319962" y="6340885"/>
            <a:ext cx="698285" cy="7020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5D18522A-8135-4548-B0B0-1628E663F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406" y="4929374"/>
            <a:ext cx="712701" cy="702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02600" y="832604"/>
            <a:ext cx="6019800" cy="752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Visão Geral do SIAS</a:t>
            </a:r>
            <a:endParaRPr lang="en-US" sz="4700" dirty="0"/>
          </a:p>
        </p:txBody>
      </p:sp>
      <p:sp>
        <p:nvSpPr>
          <p:cNvPr id="5" name="Text 1"/>
          <p:cNvSpPr/>
          <p:nvPr/>
        </p:nvSpPr>
        <p:spPr>
          <a:xfrm>
            <a:off x="802600" y="1929051"/>
            <a:ext cx="75387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SIAS facilita o processo de gestão de entrevistas.</a:t>
            </a:r>
            <a:endParaRPr lang="en-US" sz="1800" dirty="0"/>
          </a:p>
        </p:txBody>
      </p:sp>
      <p:sp>
        <p:nvSpPr>
          <p:cNvPr id="6" name="Shape 2"/>
          <p:cNvSpPr/>
          <p:nvPr/>
        </p:nvSpPr>
        <p:spPr>
          <a:xfrm>
            <a:off x="1131332" y="2553772"/>
            <a:ext cx="30480" cy="4843105"/>
          </a:xfrm>
          <a:prstGeom prst="roundRect">
            <a:avLst>
              <a:gd name="adj" fmla="val 112857"/>
            </a:avLst>
          </a:prstGeom>
          <a:solidFill>
            <a:srgbClr val="D8D4D4"/>
          </a:solidFill>
          <a:ln/>
        </p:spPr>
      </p:sp>
      <p:sp>
        <p:nvSpPr>
          <p:cNvPr id="7" name="Shape 3"/>
          <p:cNvSpPr/>
          <p:nvPr/>
        </p:nvSpPr>
        <p:spPr>
          <a:xfrm>
            <a:off x="1374041" y="3054310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</p:sp>
      <p:sp>
        <p:nvSpPr>
          <p:cNvPr id="8" name="Shape 4"/>
          <p:cNvSpPr/>
          <p:nvPr/>
        </p:nvSpPr>
        <p:spPr>
          <a:xfrm>
            <a:off x="888623" y="2811661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9" name="Text 5"/>
          <p:cNvSpPr/>
          <p:nvPr/>
        </p:nvSpPr>
        <p:spPr>
          <a:xfrm>
            <a:off x="1050310" y="2888933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2407801" y="2783086"/>
            <a:ext cx="3291364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Solicitação de Entrevista</a:t>
            </a:r>
            <a:endParaRPr lang="en-US" sz="2350" dirty="0"/>
          </a:p>
        </p:txBody>
      </p:sp>
      <p:sp>
        <p:nvSpPr>
          <p:cNvPr id="11" name="Text 7"/>
          <p:cNvSpPr/>
          <p:nvPr/>
        </p:nvSpPr>
        <p:spPr>
          <a:xfrm>
            <a:off x="2407801" y="3296841"/>
            <a:ext cx="59335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RH envia solicitações detalhadas para candidatos.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1374041" y="4622840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</p:sp>
      <p:sp>
        <p:nvSpPr>
          <p:cNvPr id="13" name="Shape 9"/>
          <p:cNvSpPr/>
          <p:nvPr/>
        </p:nvSpPr>
        <p:spPr>
          <a:xfrm>
            <a:off x="888623" y="4380190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14" name="Text 10"/>
          <p:cNvSpPr/>
          <p:nvPr/>
        </p:nvSpPr>
        <p:spPr>
          <a:xfrm>
            <a:off x="1050310" y="4457462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15" name="Text 11"/>
          <p:cNvSpPr/>
          <p:nvPr/>
        </p:nvSpPr>
        <p:spPr>
          <a:xfrm>
            <a:off x="2407801" y="4351615"/>
            <a:ext cx="4106466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Gerenciamento de Solicitações</a:t>
            </a:r>
            <a:endParaRPr lang="en-US" sz="2350" dirty="0"/>
          </a:p>
        </p:txBody>
      </p:sp>
      <p:sp>
        <p:nvSpPr>
          <p:cNvPr id="16" name="Text 12"/>
          <p:cNvSpPr/>
          <p:nvPr/>
        </p:nvSpPr>
        <p:spPr>
          <a:xfrm>
            <a:off x="2407801" y="4865370"/>
            <a:ext cx="5933599" cy="733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Candidatos visualizam e gerenciam as solicitações recebidas.</a:t>
            </a:r>
            <a:endParaRPr lang="en-US" sz="1800" dirty="0"/>
          </a:p>
        </p:txBody>
      </p:sp>
      <p:sp>
        <p:nvSpPr>
          <p:cNvPr id="17" name="Shape 13"/>
          <p:cNvSpPr/>
          <p:nvPr/>
        </p:nvSpPr>
        <p:spPr>
          <a:xfrm>
            <a:off x="1374041" y="6558201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</p:sp>
      <p:sp>
        <p:nvSpPr>
          <p:cNvPr id="18" name="Shape 14"/>
          <p:cNvSpPr/>
          <p:nvPr/>
        </p:nvSpPr>
        <p:spPr>
          <a:xfrm>
            <a:off x="888623" y="6315551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19" name="Text 15"/>
          <p:cNvSpPr/>
          <p:nvPr/>
        </p:nvSpPr>
        <p:spPr>
          <a:xfrm>
            <a:off x="1050310" y="6392823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20" name="Text 16"/>
          <p:cNvSpPr/>
          <p:nvPr/>
        </p:nvSpPr>
        <p:spPr>
          <a:xfrm>
            <a:off x="2407801" y="6286976"/>
            <a:ext cx="3057763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Resposta do Candidato</a:t>
            </a:r>
            <a:endParaRPr lang="en-US" sz="2350" dirty="0"/>
          </a:p>
        </p:txBody>
      </p:sp>
      <p:sp>
        <p:nvSpPr>
          <p:cNvPr id="21" name="Text 17"/>
          <p:cNvSpPr/>
          <p:nvPr/>
        </p:nvSpPr>
        <p:spPr>
          <a:xfrm>
            <a:off x="2407801" y="6800731"/>
            <a:ext cx="59335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Candidatos podem aceitar ou recusar as solicitações.</a:t>
            </a:r>
            <a:endParaRPr lang="en-US" sz="18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4B8D64E-04E2-4EBE-B7ED-2F24E4F2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829" y="-154395"/>
            <a:ext cx="5348571" cy="8330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27961" y="1228368"/>
            <a:ext cx="7384733" cy="776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8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Funcionalidades para o RH</a:t>
            </a:r>
            <a:endParaRPr lang="en-US" sz="4850" dirty="0"/>
          </a:p>
        </p:txBody>
      </p:sp>
      <p:sp>
        <p:nvSpPr>
          <p:cNvPr id="5" name="Text 1"/>
          <p:cNvSpPr/>
          <p:nvPr/>
        </p:nvSpPr>
        <p:spPr>
          <a:xfrm>
            <a:off x="827961" y="2359462"/>
            <a:ext cx="7488079" cy="3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Funcionalidades que otimizam o trabalho do RH.</a:t>
            </a:r>
            <a:endParaRPr lang="en-US" sz="1850" dirty="0"/>
          </a:p>
        </p:txBody>
      </p:sp>
      <p:sp>
        <p:nvSpPr>
          <p:cNvPr id="6" name="Shape 2"/>
          <p:cNvSpPr/>
          <p:nvPr/>
        </p:nvSpPr>
        <p:spPr>
          <a:xfrm>
            <a:off x="827961" y="3270171"/>
            <a:ext cx="532328" cy="532328"/>
          </a:xfrm>
          <a:prstGeom prst="roundRect">
            <a:avLst>
              <a:gd name="adj" fmla="val 6667"/>
            </a:avLst>
          </a:prstGeom>
          <a:solidFill>
            <a:srgbClr val="E04F00"/>
          </a:solidFill>
          <a:ln/>
        </p:spPr>
      </p:sp>
      <p:sp>
        <p:nvSpPr>
          <p:cNvPr id="7" name="Text 3"/>
          <p:cNvSpPr/>
          <p:nvPr/>
        </p:nvSpPr>
        <p:spPr>
          <a:xfrm>
            <a:off x="994767" y="3349943"/>
            <a:ext cx="198596" cy="372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4"/>
          <p:cNvSpPr/>
          <p:nvPr/>
        </p:nvSpPr>
        <p:spPr>
          <a:xfrm>
            <a:off x="1596866" y="3270171"/>
            <a:ext cx="3105150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Envio de Solicitações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1596866" y="3800237"/>
            <a:ext cx="6719173" cy="3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Envie solicitações detalhadas para candidatos qualificados.</a:t>
            </a:r>
            <a:endParaRPr lang="en-US" sz="1850" dirty="0"/>
          </a:p>
        </p:txBody>
      </p:sp>
      <p:sp>
        <p:nvSpPr>
          <p:cNvPr id="10" name="Shape 6"/>
          <p:cNvSpPr/>
          <p:nvPr/>
        </p:nvSpPr>
        <p:spPr>
          <a:xfrm>
            <a:off x="827961" y="4681418"/>
            <a:ext cx="532328" cy="532328"/>
          </a:xfrm>
          <a:prstGeom prst="roundRect">
            <a:avLst>
              <a:gd name="adj" fmla="val 6667"/>
            </a:avLst>
          </a:prstGeom>
          <a:solidFill>
            <a:srgbClr val="E04F00"/>
          </a:solidFill>
          <a:ln/>
        </p:spPr>
      </p:sp>
      <p:sp>
        <p:nvSpPr>
          <p:cNvPr id="11" name="Text 7"/>
          <p:cNvSpPr/>
          <p:nvPr/>
        </p:nvSpPr>
        <p:spPr>
          <a:xfrm>
            <a:off x="994767" y="4761190"/>
            <a:ext cx="198596" cy="372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900" dirty="0"/>
          </a:p>
        </p:txBody>
      </p:sp>
      <p:sp>
        <p:nvSpPr>
          <p:cNvPr id="12" name="Text 8"/>
          <p:cNvSpPr/>
          <p:nvPr/>
        </p:nvSpPr>
        <p:spPr>
          <a:xfrm>
            <a:off x="1596866" y="4681418"/>
            <a:ext cx="3465671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Detalhes das Solicitações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1596866" y="5211485"/>
            <a:ext cx="6719173" cy="3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Informações como data, horário e local da entrevista.</a:t>
            </a:r>
            <a:endParaRPr lang="en-US" sz="1850" dirty="0"/>
          </a:p>
        </p:txBody>
      </p:sp>
      <p:sp>
        <p:nvSpPr>
          <p:cNvPr id="14" name="Shape 10"/>
          <p:cNvSpPr/>
          <p:nvPr/>
        </p:nvSpPr>
        <p:spPr>
          <a:xfrm>
            <a:off x="827961" y="6092666"/>
            <a:ext cx="532328" cy="532328"/>
          </a:xfrm>
          <a:prstGeom prst="roundRect">
            <a:avLst>
              <a:gd name="adj" fmla="val 6667"/>
            </a:avLst>
          </a:prstGeom>
          <a:solidFill>
            <a:srgbClr val="E04F00"/>
          </a:solidFill>
          <a:ln/>
        </p:spPr>
      </p:sp>
      <p:sp>
        <p:nvSpPr>
          <p:cNvPr id="15" name="Text 11"/>
          <p:cNvSpPr/>
          <p:nvPr/>
        </p:nvSpPr>
        <p:spPr>
          <a:xfrm>
            <a:off x="994767" y="6172438"/>
            <a:ext cx="198596" cy="372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900" dirty="0"/>
          </a:p>
        </p:txBody>
      </p:sp>
      <p:sp>
        <p:nvSpPr>
          <p:cNvPr id="16" name="Text 12"/>
          <p:cNvSpPr/>
          <p:nvPr/>
        </p:nvSpPr>
        <p:spPr>
          <a:xfrm>
            <a:off x="1596866" y="6092666"/>
            <a:ext cx="4157186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Gerenciamento de Candidatos</a:t>
            </a:r>
            <a:endParaRPr lang="en-US" sz="2400" dirty="0"/>
          </a:p>
        </p:txBody>
      </p:sp>
      <p:sp>
        <p:nvSpPr>
          <p:cNvPr id="17" name="Text 13"/>
          <p:cNvSpPr/>
          <p:nvPr/>
        </p:nvSpPr>
        <p:spPr>
          <a:xfrm>
            <a:off x="1596866" y="6622733"/>
            <a:ext cx="6719173" cy="3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Acompanhamento do status de cada candidato.</a:t>
            </a:r>
            <a:endParaRPr lang="en-US" sz="185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344D188-889C-4843-BB7A-D82371753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931" y="-50850"/>
            <a:ext cx="4678537" cy="83312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697706"/>
            <a:ext cx="7415927" cy="16199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Funcionalidades para Candidatos</a:t>
            </a:r>
            <a:endParaRPr lang="en-US" sz="5100" dirty="0"/>
          </a:p>
        </p:txBody>
      </p:sp>
      <p:sp>
        <p:nvSpPr>
          <p:cNvPr id="5" name="Text 1"/>
          <p:cNvSpPr/>
          <p:nvPr/>
        </p:nvSpPr>
        <p:spPr>
          <a:xfrm>
            <a:off x="6350437" y="2687955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Funcionalidades que simplificam a experiência do candidato.</a:t>
            </a:r>
            <a:endParaRPr lang="en-US" sz="1900" dirty="0"/>
          </a:p>
        </p:txBody>
      </p:sp>
      <p:sp>
        <p:nvSpPr>
          <p:cNvPr id="6" name="Shape 2"/>
          <p:cNvSpPr/>
          <p:nvPr/>
        </p:nvSpPr>
        <p:spPr>
          <a:xfrm>
            <a:off x="6350437" y="3638312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7" name="Text 3"/>
          <p:cNvSpPr/>
          <p:nvPr/>
        </p:nvSpPr>
        <p:spPr>
          <a:xfrm>
            <a:off x="6524506" y="3721537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3050" dirty="0"/>
          </a:p>
        </p:txBody>
      </p:sp>
      <p:sp>
        <p:nvSpPr>
          <p:cNvPr id="8" name="Text 4"/>
          <p:cNvSpPr/>
          <p:nvPr/>
        </p:nvSpPr>
        <p:spPr>
          <a:xfrm>
            <a:off x="7152680" y="3638312"/>
            <a:ext cx="4419957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Gerenciamento de Solicitações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7152680" y="4191476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Visualizar e gerenciar solicitações recebidas.</a:t>
            </a:r>
            <a:endParaRPr lang="en-US" sz="1900" dirty="0"/>
          </a:p>
        </p:txBody>
      </p:sp>
      <p:sp>
        <p:nvSpPr>
          <p:cNvPr id="10" name="Shape 6"/>
          <p:cNvSpPr/>
          <p:nvPr/>
        </p:nvSpPr>
        <p:spPr>
          <a:xfrm>
            <a:off x="6350437" y="5110996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11" name="Text 7"/>
          <p:cNvSpPr/>
          <p:nvPr/>
        </p:nvSpPr>
        <p:spPr>
          <a:xfrm>
            <a:off x="6524506" y="5194221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3050" dirty="0"/>
          </a:p>
        </p:txBody>
      </p:sp>
      <p:sp>
        <p:nvSpPr>
          <p:cNvPr id="12" name="Text 8"/>
          <p:cNvSpPr/>
          <p:nvPr/>
        </p:nvSpPr>
        <p:spPr>
          <a:xfrm>
            <a:off x="7152680" y="5110996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Respostas</a:t>
            </a:r>
            <a:endParaRPr lang="en-US" sz="2550" dirty="0"/>
          </a:p>
        </p:txBody>
      </p:sp>
      <p:sp>
        <p:nvSpPr>
          <p:cNvPr id="13" name="Text 9"/>
          <p:cNvSpPr/>
          <p:nvPr/>
        </p:nvSpPr>
        <p:spPr>
          <a:xfrm>
            <a:off x="7152680" y="5664160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Aceitar ou recusar solicitações.</a:t>
            </a:r>
            <a:endParaRPr lang="en-US" sz="1900" dirty="0"/>
          </a:p>
        </p:txBody>
      </p:sp>
      <p:sp>
        <p:nvSpPr>
          <p:cNvPr id="14" name="Shape 10"/>
          <p:cNvSpPr/>
          <p:nvPr/>
        </p:nvSpPr>
        <p:spPr>
          <a:xfrm>
            <a:off x="6350437" y="6583680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15" name="Text 11"/>
          <p:cNvSpPr/>
          <p:nvPr/>
        </p:nvSpPr>
        <p:spPr>
          <a:xfrm>
            <a:off x="6524506" y="6666905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3050" dirty="0"/>
          </a:p>
        </p:txBody>
      </p:sp>
      <p:sp>
        <p:nvSpPr>
          <p:cNvPr id="16" name="Text 12"/>
          <p:cNvSpPr/>
          <p:nvPr/>
        </p:nvSpPr>
        <p:spPr>
          <a:xfrm>
            <a:off x="7152680" y="6583680"/>
            <a:ext cx="3405307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Comunicação com o RH</a:t>
            </a:r>
            <a:endParaRPr lang="en-US" sz="2550" dirty="0"/>
          </a:p>
        </p:txBody>
      </p:sp>
      <p:sp>
        <p:nvSpPr>
          <p:cNvPr id="17" name="Text 13"/>
          <p:cNvSpPr/>
          <p:nvPr/>
        </p:nvSpPr>
        <p:spPr>
          <a:xfrm>
            <a:off x="7152680" y="7136844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Comunicação direta com o RH através do aplicativo.</a:t>
            </a:r>
            <a:endParaRPr lang="en-US" sz="19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D2C9BD3-9191-4038-B1ED-EA714E7096AF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226AB50-DD46-4B1F-BDEE-6A787A944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" y="-122287"/>
            <a:ext cx="4678537" cy="83312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-18967"/>
            <a:ext cx="5486400" cy="822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sp>
        <p:nvSpPr>
          <p:cNvPr id="4" name="Text 0"/>
          <p:cNvSpPr/>
          <p:nvPr/>
        </p:nvSpPr>
        <p:spPr>
          <a:xfrm>
            <a:off x="802600" y="1016079"/>
            <a:ext cx="6019800" cy="752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Benefícios do SIAS</a:t>
            </a:r>
            <a:endParaRPr lang="en-US" sz="4700" dirty="0"/>
          </a:p>
        </p:txBody>
      </p:sp>
      <p:sp>
        <p:nvSpPr>
          <p:cNvPr id="5" name="Text 1"/>
          <p:cNvSpPr/>
          <p:nvPr/>
        </p:nvSpPr>
        <p:spPr>
          <a:xfrm>
            <a:off x="802600" y="2112526"/>
            <a:ext cx="75387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SIAS oferece diversos benefícios para empresas e candidatos.</a:t>
            </a:r>
            <a:endParaRPr lang="en-US" sz="1800" dirty="0"/>
          </a:p>
        </p:txBody>
      </p:sp>
      <p:sp>
        <p:nvSpPr>
          <p:cNvPr id="6" name="Shape 2"/>
          <p:cNvSpPr/>
          <p:nvPr/>
        </p:nvSpPr>
        <p:spPr>
          <a:xfrm>
            <a:off x="1131332" y="2737247"/>
            <a:ext cx="30480" cy="4476274"/>
          </a:xfrm>
          <a:prstGeom prst="roundRect">
            <a:avLst>
              <a:gd name="adj" fmla="val 112857"/>
            </a:avLst>
          </a:prstGeom>
          <a:solidFill>
            <a:srgbClr val="D8D4D4"/>
          </a:solidFill>
          <a:ln/>
        </p:spPr>
      </p:sp>
      <p:sp>
        <p:nvSpPr>
          <p:cNvPr id="7" name="Shape 3"/>
          <p:cNvSpPr/>
          <p:nvPr/>
        </p:nvSpPr>
        <p:spPr>
          <a:xfrm>
            <a:off x="1374041" y="3237786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</p:sp>
      <p:sp>
        <p:nvSpPr>
          <p:cNvPr id="8" name="Shape 4"/>
          <p:cNvSpPr/>
          <p:nvPr/>
        </p:nvSpPr>
        <p:spPr>
          <a:xfrm>
            <a:off x="888623" y="2995136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9" name="Text 5"/>
          <p:cNvSpPr/>
          <p:nvPr/>
        </p:nvSpPr>
        <p:spPr>
          <a:xfrm>
            <a:off x="1050310" y="3072408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2407801" y="2966561"/>
            <a:ext cx="3009900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Facilidade e Agilidade</a:t>
            </a:r>
            <a:endParaRPr lang="en-US" sz="2350" dirty="0"/>
          </a:p>
        </p:txBody>
      </p:sp>
      <p:sp>
        <p:nvSpPr>
          <p:cNvPr id="11" name="Text 7"/>
          <p:cNvSpPr/>
          <p:nvPr/>
        </p:nvSpPr>
        <p:spPr>
          <a:xfrm>
            <a:off x="2407801" y="3480316"/>
            <a:ext cx="59335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 o processo de agendamento de entrevistas.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1374041" y="4806315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</p:sp>
      <p:sp>
        <p:nvSpPr>
          <p:cNvPr id="13" name="Shape 9"/>
          <p:cNvSpPr/>
          <p:nvPr/>
        </p:nvSpPr>
        <p:spPr>
          <a:xfrm>
            <a:off x="888623" y="4563666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14" name="Text 10"/>
          <p:cNvSpPr/>
          <p:nvPr/>
        </p:nvSpPr>
        <p:spPr>
          <a:xfrm>
            <a:off x="1050310" y="4640937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15" name="Text 11"/>
          <p:cNvSpPr/>
          <p:nvPr/>
        </p:nvSpPr>
        <p:spPr>
          <a:xfrm>
            <a:off x="2407801" y="4535091"/>
            <a:ext cx="3009900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Comunicação Eficaz</a:t>
            </a:r>
            <a:endParaRPr lang="en-US" sz="2350" dirty="0"/>
          </a:p>
        </p:txBody>
      </p:sp>
      <p:sp>
        <p:nvSpPr>
          <p:cNvPr id="16" name="Text 12"/>
          <p:cNvSpPr/>
          <p:nvPr/>
        </p:nvSpPr>
        <p:spPr>
          <a:xfrm>
            <a:off x="2407801" y="5048845"/>
            <a:ext cx="59335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Comunicação clara e eficiente entre RH e candidatos.</a:t>
            </a:r>
            <a:endParaRPr lang="en-US" sz="1800" dirty="0"/>
          </a:p>
        </p:txBody>
      </p:sp>
      <p:sp>
        <p:nvSpPr>
          <p:cNvPr id="17" name="Shape 13"/>
          <p:cNvSpPr/>
          <p:nvPr/>
        </p:nvSpPr>
        <p:spPr>
          <a:xfrm>
            <a:off x="1374041" y="6374844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</p:sp>
      <p:sp>
        <p:nvSpPr>
          <p:cNvPr id="18" name="Shape 14"/>
          <p:cNvSpPr/>
          <p:nvPr/>
        </p:nvSpPr>
        <p:spPr>
          <a:xfrm>
            <a:off x="888623" y="6132195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</p:sp>
      <p:sp>
        <p:nvSpPr>
          <p:cNvPr id="19" name="Text 15"/>
          <p:cNvSpPr/>
          <p:nvPr/>
        </p:nvSpPr>
        <p:spPr>
          <a:xfrm>
            <a:off x="1050310" y="6209467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20" name="Text 16"/>
          <p:cNvSpPr/>
          <p:nvPr/>
        </p:nvSpPr>
        <p:spPr>
          <a:xfrm>
            <a:off x="2407801" y="6103620"/>
            <a:ext cx="3286006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Organização e Eficiência</a:t>
            </a:r>
            <a:endParaRPr lang="en-US" sz="2350" dirty="0"/>
          </a:p>
        </p:txBody>
      </p:sp>
      <p:sp>
        <p:nvSpPr>
          <p:cNvPr id="21" name="Text 17"/>
          <p:cNvSpPr/>
          <p:nvPr/>
        </p:nvSpPr>
        <p:spPr>
          <a:xfrm>
            <a:off x="2407801" y="6617375"/>
            <a:ext cx="59335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Organização e otimização do processo de entrevistas.</a:t>
            </a:r>
            <a:endParaRPr lang="en-US" sz="180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7598794-4663-409F-B9CB-68EEFE465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936" y="1072947"/>
            <a:ext cx="3562350" cy="6353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" y="2308860"/>
            <a:ext cx="3611880" cy="36118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19859" y="3016881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Dúvidas</a:t>
            </a:r>
            <a:endParaRPr lang="en-US" sz="5100" dirty="0"/>
          </a:p>
        </p:txBody>
      </p:sp>
      <p:sp>
        <p:nvSpPr>
          <p:cNvPr id="5" name="Text 1"/>
          <p:cNvSpPr/>
          <p:nvPr/>
        </p:nvSpPr>
        <p:spPr>
          <a:xfrm>
            <a:off x="5069350" y="420521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Obrigado pela sua atenção!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4652300" y="486985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Tem alguma dúvida?</a:t>
            </a:r>
            <a:endParaRPr lang="en-US" sz="19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C68011-C43E-439C-8643-178D4DE79189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353</Words>
  <Application>Microsoft Office PowerPoint</Application>
  <PresentationFormat>Personalizar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DM Sans</vt:lpstr>
      <vt:lpstr>Calibri</vt:lpstr>
      <vt:lpstr>PT Serif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wesley silva</cp:lastModifiedBy>
  <cp:revision>9</cp:revision>
  <dcterms:created xsi:type="dcterms:W3CDTF">2024-09-25T15:25:27Z</dcterms:created>
  <dcterms:modified xsi:type="dcterms:W3CDTF">2024-09-25T19:04:56Z</dcterms:modified>
</cp:coreProperties>
</file>