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48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C8A7-0850-7E49-97CE-F7EC9374FF6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8B4-AB0D-0748-8CE4-10C3F6F1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6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C8A7-0850-7E49-97CE-F7EC9374FF6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8B4-AB0D-0748-8CE4-10C3F6F1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C8A7-0850-7E49-97CE-F7EC9374FF6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8B4-AB0D-0748-8CE4-10C3F6F1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7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C8A7-0850-7E49-97CE-F7EC9374FF6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8B4-AB0D-0748-8CE4-10C3F6F1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1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C8A7-0850-7E49-97CE-F7EC9374FF6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8B4-AB0D-0748-8CE4-10C3F6F1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0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C8A7-0850-7E49-97CE-F7EC9374FF6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8B4-AB0D-0748-8CE4-10C3F6F1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7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C8A7-0850-7E49-97CE-F7EC9374FF6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8B4-AB0D-0748-8CE4-10C3F6F1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C8A7-0850-7E49-97CE-F7EC9374FF6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8B4-AB0D-0748-8CE4-10C3F6F1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9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C8A7-0850-7E49-97CE-F7EC9374FF6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8B4-AB0D-0748-8CE4-10C3F6F1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1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C8A7-0850-7E49-97CE-F7EC9374FF6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8B4-AB0D-0748-8CE4-10C3F6F1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9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C8A7-0850-7E49-97CE-F7EC9374FF6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8B4-AB0D-0748-8CE4-10C3F6F1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0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0C8A7-0850-7E49-97CE-F7EC9374FF6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58B4-AB0D-0748-8CE4-10C3F6F1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0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aptop-smile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95" y="1550139"/>
            <a:ext cx="1085389" cy="7597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68269" y="185106"/>
            <a:ext cx="54055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6350" cmpd="sng">
                  <a:solidFill>
                    <a:schemeClr val="tx1"/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Quick Commands for 3</a:t>
            </a:r>
            <a:r>
              <a:rPr lang="en-US" sz="2800" b="1" baseline="30000" dirty="0">
                <a:ln w="6350" cmpd="sng">
                  <a:solidFill>
                    <a:schemeClr val="tx1"/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rd</a:t>
            </a:r>
            <a:r>
              <a:rPr lang="en-US" sz="2800" b="1" dirty="0">
                <a:ln w="6350" cmpd="sng">
                  <a:solidFill>
                    <a:schemeClr val="tx1"/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Person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772791"/>
              </p:ext>
            </p:extLst>
          </p:nvPr>
        </p:nvGraphicFramePr>
        <p:xfrm>
          <a:off x="566798" y="2424407"/>
          <a:ext cx="5804438" cy="6330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1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3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88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b="1" dirty="0">
                          <a:latin typeface="Adam Warren pro"/>
                          <a:cs typeface="Adam Warren pro"/>
                        </a:rPr>
                        <a:t>What you want</a:t>
                      </a:r>
                      <a:r>
                        <a:rPr lang="en-US" sz="1200" b="1" baseline="0" dirty="0">
                          <a:latin typeface="Adam Warren pro"/>
                          <a:cs typeface="Adam Warren pro"/>
                        </a:rPr>
                        <a:t> to do</a:t>
                      </a:r>
                      <a:endParaRPr lang="en-US" sz="1200" b="1" dirty="0">
                        <a:latin typeface="Adam Warren pro"/>
                        <a:cs typeface="Adam Warren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b="1" dirty="0">
                          <a:latin typeface="Adam Warren pro"/>
                          <a:cs typeface="Adam Warren pro"/>
                        </a:rPr>
                        <a:t>Command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Start Coda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err="1"/>
                        <a:t>Startcoda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Kill Coda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err="1"/>
                        <a:t>kcoda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5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Control/Check </a:t>
                      </a:r>
                      <a:r>
                        <a:rPr lang="en-US" sz="1400" dirty="0" err="1"/>
                        <a:t>Prescales</a:t>
                      </a:r>
                      <a:endParaRPr lang="en-US" sz="14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/>
                        <a:t>(L: for</a:t>
                      </a:r>
                      <a:r>
                        <a:rPr lang="en-US" sz="1100" baseline="0" dirty="0"/>
                        <a:t> LHRS, </a:t>
                      </a:r>
                      <a:r>
                        <a:rPr lang="en-US" sz="1100" baseline="0" dirty="0" err="1"/>
                        <a:t>R:for</a:t>
                      </a:r>
                      <a:r>
                        <a:rPr lang="en-US" sz="1100" baseline="0" dirty="0"/>
                        <a:t> RHRS)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err="1"/>
                        <a:t>prescaleL</a:t>
                      </a:r>
                      <a:endParaRPr lang="en-US" sz="14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err="1"/>
                        <a:t>prescaleR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5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Check Dead</a:t>
                      </a:r>
                      <a:r>
                        <a:rPr lang="en-US" sz="1400" baseline="0" dirty="0"/>
                        <a:t> Time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(L: for</a:t>
                      </a:r>
                      <a:r>
                        <a:rPr lang="en-US" sz="1100" baseline="0" dirty="0"/>
                        <a:t> LHRS, </a:t>
                      </a:r>
                      <a:r>
                        <a:rPr lang="en-US" sz="1100" baseline="0" dirty="0" err="1"/>
                        <a:t>R:for</a:t>
                      </a:r>
                      <a:r>
                        <a:rPr lang="en-US" sz="1100" baseline="0" dirty="0"/>
                        <a:t> RHRS)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err="1"/>
                        <a:t>datamonL</a:t>
                      </a:r>
                      <a:endParaRPr lang="en-US" sz="14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err="1"/>
                        <a:t>datamonR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259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Open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Scalers</a:t>
                      </a:r>
                      <a:r>
                        <a:rPr lang="en-US" sz="1400" baseline="0" dirty="0"/>
                        <a:t> GUI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(Left: for</a:t>
                      </a:r>
                      <a:r>
                        <a:rPr lang="en-US" sz="1100" baseline="0" dirty="0"/>
                        <a:t> LHRS, Right: for RHRS)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sz="1100" b="1" u="none" dirty="0"/>
                        <a:t>1.Login to a-onl@aonl1 (or 2)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sz="1400" b="1" u="none" baseline="0" dirty="0"/>
                        <a:t> </a:t>
                      </a:r>
                      <a:r>
                        <a:rPr lang="en-US" sz="1100" dirty="0" err="1"/>
                        <a:t>ssh</a:t>
                      </a:r>
                      <a:r>
                        <a:rPr lang="en-US" sz="1100" dirty="0"/>
                        <a:t> </a:t>
                      </a:r>
                      <a:r>
                        <a:rPr lang="mr-IN" sz="1100" dirty="0"/>
                        <a:t>–</a:t>
                      </a:r>
                      <a:r>
                        <a:rPr lang="en-US" sz="1100" dirty="0"/>
                        <a:t>Y a-onl@aonl1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sz="1100" b="1" dirty="0"/>
                        <a:t>2. Type:</a:t>
                      </a:r>
                      <a:endParaRPr lang="en-US" sz="11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./</a:t>
                      </a:r>
                      <a:r>
                        <a:rPr lang="en-US" sz="1400" dirty="0" err="1"/>
                        <a:t>xscaler</a:t>
                      </a:r>
                      <a:r>
                        <a:rPr lang="en-US" sz="1400" dirty="0"/>
                        <a:t> Left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  ./</a:t>
                      </a:r>
                      <a:r>
                        <a:rPr lang="en-US" sz="1400" dirty="0" err="1"/>
                        <a:t>xscaler</a:t>
                      </a:r>
                      <a:r>
                        <a:rPr lang="en-US" sz="1400" dirty="0"/>
                        <a:t> Right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733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Replay the first 50k events of a run and check results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(for both arms)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sz="1100" b="1" u="none" dirty="0"/>
                        <a:t>1.Login to a-onl@aonl1 (or 2)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sz="1100" b="1" dirty="0"/>
                        <a:t>2. Go to Tritium Directory:</a:t>
                      </a:r>
                      <a:r>
                        <a:rPr lang="en-US" sz="1100" b="1" baseline="0" dirty="0"/>
                        <a:t> 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sz="1100" dirty="0" err="1"/>
                        <a:t>gotritium</a:t>
                      </a:r>
                      <a:endParaRPr lang="en-US" sz="1100" dirty="0"/>
                    </a:p>
                    <a:p>
                      <a:pPr marL="0" indent="0" algn="l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sz="1100" b="1" dirty="0"/>
                        <a:t>3.Run</a:t>
                      </a:r>
                      <a:r>
                        <a:rPr lang="en-US" sz="1100" b="1" baseline="0" dirty="0"/>
                        <a:t>: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1" baseline="0" dirty="0"/>
                        <a:t> </a:t>
                      </a:r>
                      <a:r>
                        <a:rPr lang="en-US" sz="1100" dirty="0"/>
                        <a:t>./</a:t>
                      </a:r>
                      <a:r>
                        <a:rPr lang="en-US" sz="1100" dirty="0" err="1"/>
                        <a:t>onlineReplay</a:t>
                      </a:r>
                      <a:endParaRPr lang="en-US" sz="1100" b="0" dirty="0"/>
                    </a:p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000" b="0" i="1" baseline="0" dirty="0"/>
                        <a:t>* Full replay is running at aonl3 automatically (find computer in backroom, workspace “</a:t>
                      </a:r>
                      <a:r>
                        <a:rPr lang="en-US" sz="1000" b="0" i="1" baseline="0" dirty="0" err="1"/>
                        <a:t>autoreplay</a:t>
                      </a:r>
                      <a:r>
                        <a:rPr lang="en-US" sz="1000" b="0" i="1" baseline="0" dirty="0"/>
                        <a:t>”)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sz="1100" b="1" u="none" dirty="0"/>
                        <a:t>4. Check results: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sz="1100" dirty="0"/>
                        <a:t>./</a:t>
                      </a:r>
                      <a:r>
                        <a:rPr lang="en-US" sz="1100" dirty="0" err="1"/>
                        <a:t>onlinePlots</a:t>
                      </a:r>
                      <a:endParaRPr lang="en-US" sz="1100" b="1" u="none" dirty="0"/>
                    </a:p>
                    <a:p>
                      <a:pPr marL="0" indent="0" algn="l">
                        <a:lnSpc>
                          <a:spcPct val="100000"/>
                        </a:lnSpc>
                        <a:buFont typeface="+mj-lt"/>
                        <a:buNone/>
                      </a:pPr>
                      <a:endParaRPr lang="en-US" sz="11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241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Check beam/raster position from </a:t>
                      </a:r>
                      <a:r>
                        <a:rPr lang="en-US" sz="1200" dirty="0" err="1"/>
                        <a:t>Fastbus</a:t>
                      </a:r>
                      <a:r>
                        <a:rPr lang="en-US" sz="1200" dirty="0"/>
                        <a:t> and FADC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sz="1100" b="1" u="none" dirty="0"/>
                        <a:t>1.Login to a-onl@aonl1 (or 2)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sz="1100" b="1" dirty="0"/>
                        <a:t>2. Go to Tritium Directory:</a:t>
                      </a:r>
                      <a:r>
                        <a:rPr lang="en-US" sz="1100" b="1" baseline="0" dirty="0"/>
                        <a:t> 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sz="1100" dirty="0" err="1"/>
                        <a:t>gotritium</a:t>
                      </a:r>
                      <a:endParaRPr lang="en-US" sz="1100" dirty="0"/>
                    </a:p>
                    <a:p>
                      <a:pPr marL="0" indent="0" algn="l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sz="1100" b="1" dirty="0"/>
                        <a:t>3.Type: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sz="1100" dirty="0"/>
                        <a:t> ./</a:t>
                      </a:r>
                      <a:r>
                        <a:rPr lang="en-US" sz="1100" dirty="0" err="1"/>
                        <a:t>spotL</a:t>
                      </a:r>
                      <a:r>
                        <a:rPr lang="en-US" sz="1100" dirty="0"/>
                        <a:t> and ./</a:t>
                      </a:r>
                      <a:r>
                        <a:rPr lang="en-US" sz="1100" dirty="0" err="1"/>
                        <a:t>spotR</a:t>
                      </a:r>
                      <a:endParaRPr lang="en-US" sz="1100" b="1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73133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56059" y="708326"/>
            <a:ext cx="4611355" cy="1367747"/>
          </a:xfrm>
          <a:prstGeom prst="rect">
            <a:avLst/>
          </a:prstGeom>
          <a:noFill/>
          <a:ln w="12700" cmpd="sng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400" dirty="0"/>
              <a:t>Log in to </a:t>
            </a:r>
            <a:r>
              <a:rPr lang="en-US" sz="1400" b="1" dirty="0"/>
              <a:t>adaq1 for LHRS </a:t>
            </a:r>
            <a:r>
              <a:rPr lang="en-US" sz="1400" dirty="0"/>
              <a:t>by typing in a new terminal:</a:t>
            </a:r>
          </a:p>
          <a:p>
            <a:pPr>
              <a:lnSpc>
                <a:spcPct val="120000"/>
              </a:lnSpc>
            </a:pPr>
            <a:r>
              <a:rPr lang="en-US" sz="1400" dirty="0" err="1"/>
              <a:t>ssh</a:t>
            </a:r>
            <a:r>
              <a:rPr lang="en-US" sz="1400" dirty="0"/>
              <a:t> </a:t>
            </a:r>
            <a:r>
              <a:rPr lang="mr-IN" sz="1400" dirty="0"/>
              <a:t>–</a:t>
            </a:r>
            <a:r>
              <a:rPr lang="en-US" sz="1400" dirty="0"/>
              <a:t>Y adaq@adaq1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400" dirty="0"/>
              <a:t>Log in to </a:t>
            </a:r>
            <a:r>
              <a:rPr lang="en-US" sz="1400" b="1" dirty="0"/>
              <a:t>adaq2 for RHRS </a:t>
            </a:r>
            <a:r>
              <a:rPr lang="en-US" sz="1400" dirty="0"/>
              <a:t>by typing in a new terminal:</a:t>
            </a:r>
          </a:p>
          <a:p>
            <a:pPr>
              <a:lnSpc>
                <a:spcPct val="120000"/>
              </a:lnSpc>
            </a:pPr>
            <a:r>
              <a:rPr lang="en-US" sz="1400" dirty="0" err="1"/>
              <a:t>ssh</a:t>
            </a:r>
            <a:r>
              <a:rPr lang="en-US" sz="1400" dirty="0"/>
              <a:t> </a:t>
            </a:r>
            <a:r>
              <a:rPr lang="mr-IN" sz="1400" dirty="0"/>
              <a:t>–</a:t>
            </a:r>
            <a:r>
              <a:rPr lang="en-US" sz="1400" dirty="0"/>
              <a:t>Y adaq@adaq2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Then use </a:t>
            </a:r>
            <a:r>
              <a:rPr lang="en-US" sz="1400" dirty="0" err="1"/>
              <a:t>adaq</a:t>
            </a:r>
            <a:r>
              <a:rPr lang="en-US" sz="1400" dirty="0"/>
              <a:t> password</a:t>
            </a:r>
          </a:p>
        </p:txBody>
      </p:sp>
    </p:spTree>
    <p:extLst>
      <p:ext uri="{BB962C8B-B14F-4D97-AF65-F5344CB8AC3E}">
        <p14:creationId xmlns:p14="http://schemas.microsoft.com/office/powerpoint/2010/main" val="72481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240</Words>
  <Application>Microsoft Office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Adam Warren pro</vt:lpstr>
      <vt:lpstr>Arial</vt:lpstr>
      <vt:lpstr>Calibri</vt:lpstr>
      <vt:lpstr>Mangal</vt:lpstr>
      <vt:lpstr>Office Theme</vt:lpstr>
      <vt:lpstr>PowerPoint Presentation</vt:lpstr>
    </vt:vector>
  </TitlesOfParts>
  <Company>Kent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Sheren Alsalmi</dc:creator>
  <cp:lastModifiedBy>Li Shujie</cp:lastModifiedBy>
  <cp:revision>20</cp:revision>
  <cp:lastPrinted>2017-11-21T16:23:18Z</cp:lastPrinted>
  <dcterms:created xsi:type="dcterms:W3CDTF">2017-11-21T15:42:33Z</dcterms:created>
  <dcterms:modified xsi:type="dcterms:W3CDTF">2017-12-09T11:44:13Z</dcterms:modified>
</cp:coreProperties>
</file>