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7" d="100"/>
          <a:sy n="207" d="100"/>
        </p:scale>
        <p:origin x="-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70A3-9FF8-1842-9404-773E52F5F758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827A-FC09-2448-BA0C-37A348FFA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21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70A3-9FF8-1842-9404-773E52F5F758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827A-FC09-2448-BA0C-37A348FFA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3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70A3-9FF8-1842-9404-773E52F5F758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827A-FC09-2448-BA0C-37A348FFA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9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70A3-9FF8-1842-9404-773E52F5F758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827A-FC09-2448-BA0C-37A348FFA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9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70A3-9FF8-1842-9404-773E52F5F758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827A-FC09-2448-BA0C-37A348FFA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1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70A3-9FF8-1842-9404-773E52F5F758}" type="datetimeFigureOut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827A-FC09-2448-BA0C-37A348FFA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7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70A3-9FF8-1842-9404-773E52F5F758}" type="datetimeFigureOut">
              <a:rPr lang="en-US" smtClean="0"/>
              <a:t>1/27/15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827A-FC09-2448-BA0C-37A348FFA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5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70A3-9FF8-1842-9404-773E52F5F758}" type="datetimeFigureOut">
              <a:rPr lang="en-US" smtClean="0"/>
              <a:t>1/27/15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827A-FC09-2448-BA0C-37A348FFA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1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70A3-9FF8-1842-9404-773E52F5F758}" type="datetimeFigureOut">
              <a:rPr lang="en-US" smtClean="0"/>
              <a:t>1/27/15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827A-FC09-2448-BA0C-37A348FFA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2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70A3-9FF8-1842-9404-773E52F5F758}" type="datetimeFigureOut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827A-FC09-2448-BA0C-37A348FFA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3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70A3-9FF8-1842-9404-773E52F5F758}" type="datetimeFigureOut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827A-FC09-2448-BA0C-37A348FFA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4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870A3-9FF8-1842-9404-773E52F5F758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B827A-FC09-2448-BA0C-37A348FFA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8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957" y="1"/>
            <a:ext cx="7772400" cy="865110"/>
          </a:xfrm>
        </p:spPr>
        <p:txBody>
          <a:bodyPr/>
          <a:lstStyle/>
          <a:p>
            <a:r>
              <a:rPr lang="en-US" dirty="0" smtClean="0"/>
              <a:t>CC calibration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4083" y="1417309"/>
            <a:ext cx="5299497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HV matching: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LTCC: fit SPE and calculate HV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HTCC: fit </a:t>
            </a:r>
            <a:r>
              <a:rPr lang="en-US" dirty="0" err="1" smtClean="0"/>
              <a:t>nspe</a:t>
            </a:r>
            <a:r>
              <a:rPr lang="en-US" dirty="0" smtClean="0"/>
              <a:t> and calculate HV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Read and set HV (CCDB)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Read and set HV (Crate)</a:t>
            </a:r>
            <a:endParaRPr lang="en-US" dirty="0" smtClean="0"/>
          </a:p>
          <a:p>
            <a:pPr lvl="1"/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SPE calibration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LTCC: fit SPE and calculate HV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HTCC: fit </a:t>
            </a:r>
            <a:r>
              <a:rPr lang="en-US" dirty="0" err="1" smtClean="0"/>
              <a:t>nspe</a:t>
            </a:r>
            <a:r>
              <a:rPr lang="en-US" dirty="0" smtClean="0"/>
              <a:t> and calculate HV</a:t>
            </a:r>
          </a:p>
          <a:p>
            <a:pPr marL="742950" lvl="2" indent="-285750">
              <a:buFont typeface="Arial"/>
              <a:buChar char="•"/>
            </a:pPr>
            <a:r>
              <a:rPr lang="en-US" dirty="0" smtClean="0"/>
              <a:t>Read and set </a:t>
            </a:r>
            <a:r>
              <a:rPr lang="en-US" dirty="0" err="1" smtClean="0"/>
              <a:t>calib</a:t>
            </a:r>
            <a:r>
              <a:rPr lang="en-US" dirty="0" smtClean="0"/>
              <a:t> parameters (CCDB)</a:t>
            </a:r>
          </a:p>
          <a:p>
            <a:endParaRPr lang="en-US" dirty="0" smtClean="0"/>
          </a:p>
          <a:p>
            <a:r>
              <a:rPr lang="en-US" dirty="0" smtClean="0"/>
              <a:t>LTCC: SPE run (self trigger) and/or “online” calibration.</a:t>
            </a:r>
            <a:endParaRPr lang="en-US" dirty="0"/>
          </a:p>
          <a:p>
            <a:r>
              <a:rPr lang="en-US" dirty="0" smtClean="0"/>
              <a:t>HTCC: Special run (LED) and/or “online” calibration.</a:t>
            </a:r>
          </a:p>
          <a:p>
            <a:endParaRPr lang="en-US" dirty="0" smtClean="0"/>
          </a:p>
          <a:p>
            <a:r>
              <a:rPr lang="en-US" dirty="0" smtClean="0"/>
              <a:t>Produce ROOT file / calibration run / run period</a:t>
            </a:r>
          </a:p>
          <a:p>
            <a:r>
              <a:rPr lang="en-US" dirty="0" smtClean="0"/>
              <a:t>Produce online plots / calibration run / run period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53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957" y="1"/>
            <a:ext cx="7772400" cy="865110"/>
          </a:xfrm>
        </p:spPr>
        <p:txBody>
          <a:bodyPr/>
          <a:lstStyle/>
          <a:p>
            <a:r>
              <a:rPr lang="en-US" dirty="0" smtClean="0"/>
              <a:t>CC calibration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7162" y="1128938"/>
            <a:ext cx="7089576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Done:    CCDB interface</a:t>
            </a:r>
          </a:p>
          <a:p>
            <a:endParaRPr lang="en-US" dirty="0" smtClean="0"/>
          </a:p>
          <a:p>
            <a:r>
              <a:rPr lang="en-US" dirty="0" smtClean="0"/>
              <a:t>CCDB table definitions: will define together when ready.</a:t>
            </a:r>
          </a:p>
          <a:p>
            <a:endParaRPr lang="en-US" dirty="0"/>
          </a:p>
          <a:p>
            <a:r>
              <a:rPr lang="en-US" dirty="0" smtClean="0"/>
              <a:t>C++ : GUI / </a:t>
            </a:r>
            <a:r>
              <a:rPr lang="en-US" dirty="0" err="1" smtClean="0"/>
              <a:t>cc_calib</a:t>
            </a:r>
            <a:r>
              <a:rPr lang="en-US" dirty="0" smtClean="0"/>
              <a:t> software: </a:t>
            </a:r>
            <a:r>
              <a:rPr lang="en-US" dirty="0" err="1" smtClean="0"/>
              <a:t>Mauri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Hybrid Banks reading: Nick</a:t>
            </a:r>
          </a:p>
          <a:p>
            <a:endParaRPr lang="en-US" dirty="0"/>
          </a:p>
          <a:p>
            <a:r>
              <a:rPr lang="en-US" dirty="0" smtClean="0"/>
              <a:t>Crate HV reading: Nick</a:t>
            </a:r>
          </a:p>
          <a:p>
            <a:endParaRPr lang="en-US" dirty="0"/>
          </a:p>
          <a:p>
            <a:r>
              <a:rPr lang="en-US" dirty="0" smtClean="0"/>
              <a:t>HTCC data reading: Nick, Will?</a:t>
            </a:r>
          </a:p>
          <a:p>
            <a:r>
              <a:rPr lang="en-US" dirty="0" smtClean="0"/>
              <a:t>HTCC run (CODA): ?</a:t>
            </a:r>
            <a:endParaRPr lang="en-US" dirty="0"/>
          </a:p>
          <a:p>
            <a:r>
              <a:rPr lang="en-US" dirty="0" smtClean="0"/>
              <a:t>HTCC signal treatment / fit: Nick, Will? </a:t>
            </a:r>
            <a:r>
              <a:rPr lang="en-US" dirty="0" err="1" smtClean="0"/>
              <a:t>Hakob</a:t>
            </a:r>
            <a:r>
              <a:rPr lang="en-US" dirty="0" smtClean="0"/>
              <a:t> fit?</a:t>
            </a:r>
          </a:p>
          <a:p>
            <a:r>
              <a:rPr lang="en-US" dirty="0" smtClean="0"/>
              <a:t>LTCC SPE run: </a:t>
            </a:r>
            <a:r>
              <a:rPr lang="en-US" dirty="0" err="1" smtClean="0"/>
              <a:t>Mauri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Archive organization: disk space and online web page: </a:t>
            </a:r>
            <a:r>
              <a:rPr lang="en-US" dirty="0" err="1" smtClean="0"/>
              <a:t>Mauri</a:t>
            </a:r>
            <a:r>
              <a:rPr lang="en-US" dirty="0" smtClean="0"/>
              <a:t> / </a:t>
            </a:r>
            <a:r>
              <a:rPr lang="en-US" smtClean="0"/>
              <a:t>Nick / </a:t>
            </a:r>
            <a:r>
              <a:rPr lang="en-US" dirty="0" smtClean="0"/>
              <a:t>Will?</a:t>
            </a:r>
          </a:p>
          <a:p>
            <a:endParaRPr lang="en-US" dirty="0"/>
          </a:p>
          <a:p>
            <a:r>
              <a:rPr lang="en-US" dirty="0" smtClean="0"/>
              <a:t>Java implementation? Anyone?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15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196</Words>
  <Application>Microsoft Macintosh PowerPoint</Application>
  <PresentationFormat>On-screen Show (4:3)</PresentationFormat>
  <Paragraphs>37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CC calibration</vt:lpstr>
      <vt:lpstr>CC calibration</vt:lpstr>
    </vt:vector>
  </TitlesOfParts>
  <Company>JLab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 calibration</dc:title>
  <dc:creator>Maurizio Ungaro</dc:creator>
  <cp:lastModifiedBy>Maurizio Ungaro</cp:lastModifiedBy>
  <cp:revision>13</cp:revision>
  <dcterms:created xsi:type="dcterms:W3CDTF">2015-01-27T13:26:14Z</dcterms:created>
  <dcterms:modified xsi:type="dcterms:W3CDTF">2015-01-27T13:36:36Z</dcterms:modified>
</cp:coreProperties>
</file>