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5" d="100"/>
          <a:sy n="195" d="100"/>
        </p:scale>
        <p:origin x="-2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F9BF-72AD-0B4B-82B7-7FD510597FB1}" type="datetimeFigureOut">
              <a:rPr lang="en-US" smtClean="0"/>
              <a:t>11/5/14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BD01-312F-CC47-AC5C-8B4F1BF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8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F9BF-72AD-0B4B-82B7-7FD510597FB1}" type="datetimeFigureOut">
              <a:rPr lang="en-US" smtClean="0"/>
              <a:t>11/5/14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BD01-312F-CC47-AC5C-8B4F1BF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9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F9BF-72AD-0B4B-82B7-7FD510597FB1}" type="datetimeFigureOut">
              <a:rPr lang="en-US" smtClean="0"/>
              <a:t>11/5/14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BD01-312F-CC47-AC5C-8B4F1BF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4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F9BF-72AD-0B4B-82B7-7FD510597FB1}" type="datetimeFigureOut">
              <a:rPr lang="en-US" smtClean="0"/>
              <a:t>11/5/14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BD01-312F-CC47-AC5C-8B4F1BF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8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F9BF-72AD-0B4B-82B7-7FD510597FB1}" type="datetimeFigureOut">
              <a:rPr lang="en-US" smtClean="0"/>
              <a:t>11/5/14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BD01-312F-CC47-AC5C-8B4F1BF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30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F9BF-72AD-0B4B-82B7-7FD510597FB1}" type="datetimeFigureOut">
              <a:rPr lang="en-US" smtClean="0"/>
              <a:t>11/5/14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BD01-312F-CC47-AC5C-8B4F1BF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06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F9BF-72AD-0B4B-82B7-7FD510597FB1}" type="datetimeFigureOut">
              <a:rPr lang="en-US" smtClean="0"/>
              <a:t>11/5/14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BD01-312F-CC47-AC5C-8B4F1BF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8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F9BF-72AD-0B4B-82B7-7FD510597FB1}" type="datetimeFigureOut">
              <a:rPr lang="en-US" smtClean="0"/>
              <a:t>11/5/14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BD01-312F-CC47-AC5C-8B4F1BF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2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F9BF-72AD-0B4B-82B7-7FD510597FB1}" type="datetimeFigureOut">
              <a:rPr lang="en-US" smtClean="0"/>
              <a:t>11/5/14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BD01-312F-CC47-AC5C-8B4F1BF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3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F9BF-72AD-0B4B-82B7-7FD510597FB1}" type="datetimeFigureOut">
              <a:rPr lang="en-US" smtClean="0"/>
              <a:t>11/5/14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BD01-312F-CC47-AC5C-8B4F1BF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7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F9BF-72AD-0B4B-82B7-7FD510597FB1}" type="datetimeFigureOut">
              <a:rPr lang="en-US" smtClean="0"/>
              <a:t>11/5/14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BD01-312F-CC47-AC5C-8B4F1BF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6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7F9BF-72AD-0B4B-82B7-7FD510597FB1}" type="datetimeFigureOut">
              <a:rPr lang="en-US" smtClean="0"/>
              <a:t>11/5/14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9BD01-312F-CC47-AC5C-8B4F1BF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3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317" y="1301700"/>
            <a:ext cx="2304710" cy="15649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923" y="1301700"/>
            <a:ext cx="1647199" cy="1746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65210" y="147459"/>
            <a:ext cx="46137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HTCC and LTCC Calibration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86085" y="1369284"/>
            <a:ext cx="1620606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CLAS6 Calibrations:</a:t>
            </a:r>
          </a:p>
          <a:p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HV Matching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Pedestals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SPE calibration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CALDB I/O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ROOT Output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218011" y="3375593"/>
            <a:ext cx="1711601" cy="1769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CLAS12 Calibrations:</a:t>
            </a:r>
          </a:p>
          <a:p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HTCC and LTCC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HV Matching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SPE </a:t>
            </a:r>
            <a:r>
              <a:rPr lang="en-US" sz="1100" dirty="0" smtClean="0"/>
              <a:t>analysis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Timing Calibration</a:t>
            </a:r>
            <a:endParaRPr lang="en-US" sz="1100" dirty="0" smtClean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CCDBI/O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CAEN </a:t>
            </a:r>
            <a:r>
              <a:rPr lang="en-US" sz="1100" dirty="0"/>
              <a:t>SY4527 HV </a:t>
            </a:r>
            <a:r>
              <a:rPr lang="en-US" sz="1100" dirty="0" smtClean="0"/>
              <a:t>I/O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ROOT Output 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244063" y="5165027"/>
            <a:ext cx="191281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Status:</a:t>
            </a:r>
            <a:endParaRPr lang="en-US" sz="1400" b="1" dirty="0" smtClean="0"/>
          </a:p>
          <a:p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GUI started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Can talk with CCDB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Working on CAEN I/</a:t>
            </a:r>
            <a:r>
              <a:rPr lang="en-US" sz="1100" dirty="0" smtClean="0"/>
              <a:t>O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Starting actual FADC acquisition, HTCC and LTCC calibrations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3650789" y="705040"/>
            <a:ext cx="1861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N. Markov, M. Ungaro</a:t>
            </a:r>
            <a:endParaRPr lang="en-US" sz="1400" i="1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486085" y="3261147"/>
            <a:ext cx="8202232" cy="26459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Screen Shot 2014-11-05 at 3.22.2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922" y="3644234"/>
            <a:ext cx="2686745" cy="2753480"/>
          </a:xfrm>
          <a:prstGeom prst="rect">
            <a:avLst/>
          </a:prstGeom>
        </p:spPr>
      </p:pic>
      <p:pic>
        <p:nvPicPr>
          <p:cNvPr id="9" name="Picture 8" descr="Screen Shot 2014-11-05 at 3.22.1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027" y="3696335"/>
            <a:ext cx="3433946" cy="26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92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71</Words>
  <Application>Microsoft Macintosh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JLab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Maurizio Ungaro</dc:creator>
  <cp:lastModifiedBy>Maurizio Ungaro</cp:lastModifiedBy>
  <cp:revision>14</cp:revision>
  <dcterms:created xsi:type="dcterms:W3CDTF">2014-10-23T12:51:29Z</dcterms:created>
  <dcterms:modified xsi:type="dcterms:W3CDTF">2014-11-05T20:26:11Z</dcterms:modified>
</cp:coreProperties>
</file>