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D6"/>
    <a:srgbClr val="BBE0E3"/>
    <a:srgbClr val="632523"/>
    <a:srgbClr val="002060"/>
    <a:srgbClr val="17BBBF"/>
    <a:srgbClr val="ADC70F"/>
    <a:srgbClr val="49AC6B"/>
    <a:srgbClr val="FE5143"/>
    <a:srgbClr val="74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3" autoAdjust="0"/>
  </p:normalViewPr>
  <p:slideViewPr>
    <p:cSldViewPr>
      <p:cViewPr varScale="1">
        <p:scale>
          <a:sx n="170" d="100"/>
          <a:sy n="170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5014A-BD58-48D3-815C-86705C0DC059}" type="datetimeFigureOut">
              <a:rPr lang="fr-FR" smtClean="0"/>
              <a:t>11/11/13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6B63-2A43-4F07-8E0A-1C095E6637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3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6C2E5-6849-4FE4-8478-3916BA564073}" type="datetimeFigureOut">
              <a:rPr lang="fr-FR" smtClean="0"/>
              <a:t>11/11/13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6B0A-FAA5-4F17-A456-4187090C7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9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and Answers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6B0A-FAA5-4F17-A456-4187090C72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64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6B0A-FAA5-4F17-A456-4187090C72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8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fr-FR" dirty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3717032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3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88224" y="332656"/>
            <a:ext cx="0" cy="57606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aseline="0">
                <a:solidFill>
                  <a:srgbClr val="632523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24744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933" y="440764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b="1" dirty="0" smtClean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b="1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SCINTILLA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lang="fr-FR" dirty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63888" y="188640"/>
            <a:ext cx="0" cy="604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485" y="296652"/>
            <a:ext cx="6925871" cy="79694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5FE3366-486B-433D-91BF-D068DFF15FE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4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002060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382588" indent="-38258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720725" indent="-344488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073150" indent="-268288" algn="l" defTabSz="914400" rtl="0" eaLnBrk="1" latinLnBrk="0" hangingPunct="1">
        <a:spcBef>
          <a:spcPct val="20000"/>
        </a:spcBef>
        <a:buSzPct val="75000"/>
        <a:buFont typeface="Courier New" pitchFamily="49" charset="0"/>
        <a:buChar char="o"/>
        <a:tabLst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532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00000"/>
                </a:solidFill>
              </a:rPr>
              <a:t>Status of </a:t>
            </a:r>
            <a:r>
              <a:rPr lang="en-US" sz="3600" i="1" dirty="0" smtClean="0">
                <a:solidFill>
                  <a:srgbClr val="800000"/>
                </a:solidFill>
              </a:rPr>
              <a:t>LTCC</a:t>
            </a:r>
            <a:r>
              <a:rPr lang="en-US" sz="3600" b="0" i="1" dirty="0" smtClean="0">
                <a:solidFill>
                  <a:srgbClr val="800000"/>
                </a:solidFill>
              </a:rPr>
              <a:t/>
            </a:r>
            <a:br>
              <a:rPr lang="en-US" sz="3600" b="0" i="1" dirty="0" smtClean="0">
                <a:solidFill>
                  <a:srgbClr val="800000"/>
                </a:solidFill>
              </a:rPr>
            </a:br>
            <a:r>
              <a:rPr lang="en-US" sz="3600" dirty="0" smtClean="0">
                <a:solidFill>
                  <a:srgbClr val="800000"/>
                </a:solidFill>
              </a:rPr>
              <a:t> Commissioning and Calibration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412776"/>
            <a:ext cx="12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cs typeface="Arial" charset="0"/>
              </a:rPr>
              <a:t>M. </a:t>
            </a:r>
            <a:r>
              <a:rPr lang="en-US" i="1" dirty="0" smtClean="0">
                <a:solidFill>
                  <a:srgbClr val="008000"/>
                </a:solidFill>
                <a:cs typeface="Arial" charset="0"/>
              </a:rPr>
              <a:t>Ungaro</a:t>
            </a:r>
            <a:endParaRPr lang="en-US" i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276872"/>
            <a:ext cx="41044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ectors disassembled, cleaned.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irrors inspected, catalogued.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Mirrors tooling for re-coating ready.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PMT Wavelength shift tests successful.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Plans in place to cut Box, refurbish back-wall and spine.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3024336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3250307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259832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7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800000"/>
                </a:solidFill>
              </a:rPr>
              <a:t>LTCC plans</a:t>
            </a:r>
            <a:endParaRPr lang="en-GB" sz="3200" dirty="0">
              <a:solidFill>
                <a:srgbClr val="8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1772816"/>
            <a:ext cx="6419056" cy="324036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Cut Box, refurbish back-wall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Re-coat mirrors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Coat PMTs with WLS.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HV C++ API to access and control HV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DAQ/Signal checkout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Online calibration / HV feedback based on SPE signal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Timeline: 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Dec. </a:t>
            </a:r>
            <a:r>
              <a:rPr lang="en-US" dirty="0" smtClean="0">
                <a:solidFill>
                  <a:srgbClr val="008000"/>
                </a:solidFill>
              </a:rPr>
              <a:t>2014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Manpower: M. Ungaro, </a:t>
            </a:r>
            <a:r>
              <a:rPr lang="en-US" dirty="0" smtClean="0">
                <a:solidFill>
                  <a:srgbClr val="008000"/>
                </a:solidFill>
              </a:rPr>
              <a:t>S</a:t>
            </a:r>
            <a:r>
              <a:rPr lang="en-US" dirty="0" smtClean="0">
                <a:solidFill>
                  <a:srgbClr val="008000"/>
                </a:solidFill>
              </a:rPr>
              <a:t>. </a:t>
            </a:r>
            <a:r>
              <a:rPr lang="en-US" dirty="0" err="1" smtClean="0">
                <a:solidFill>
                  <a:srgbClr val="008000"/>
                </a:solidFill>
              </a:rPr>
              <a:t>Boyarinov</a:t>
            </a:r>
            <a:r>
              <a:rPr lang="en-US" dirty="0" smtClean="0">
                <a:solidFill>
                  <a:srgbClr val="008000"/>
                </a:solidFill>
              </a:rPr>
              <a:t>. Techs: David Anderson, Todd Ewing</a:t>
            </a:r>
            <a:r>
              <a:rPr lang="en-US" dirty="0">
                <a:solidFill>
                  <a:srgbClr val="008000"/>
                </a:solidFill>
              </a:rPr>
              <a:t>	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2017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-05-23 - SCINTILLA - ARTTIC - Presentation Template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113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2012-05-23 - SCINTILLA - ARTTIC - Presentation Template V2</vt:lpstr>
      <vt:lpstr>Status of LTCC  Commissioning and Calibration</vt:lpstr>
      <vt:lpstr>LTCC plans</vt:lpstr>
    </vt:vector>
  </TitlesOfParts>
  <Company>ARTTIC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WPx</dc:title>
  <dc:creator>Elizabeth Haddad</dc:creator>
  <cp:lastModifiedBy>Maurizio Ungaro</cp:lastModifiedBy>
  <cp:revision>44</cp:revision>
  <dcterms:created xsi:type="dcterms:W3CDTF">2013-07-17T14:03:49Z</dcterms:created>
  <dcterms:modified xsi:type="dcterms:W3CDTF">2013-11-11T13:31:01Z</dcterms:modified>
</cp:coreProperties>
</file>