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4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84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310B-151F-194F-8D6F-3CB4E4D5D203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9349-209E-1F49-A13E-2C0DD3A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71527" y="196445"/>
            <a:ext cx="9903814" cy="6451490"/>
            <a:chOff x="2171527" y="196445"/>
            <a:chExt cx="9903814" cy="64514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1" r="23690"/>
            <a:stretch/>
          </p:blipFill>
          <p:spPr>
            <a:xfrm>
              <a:off x="2171527" y="196445"/>
              <a:ext cx="5116530" cy="645149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643973" y="196445"/>
              <a:ext cx="2455524" cy="105823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</a:rPr>
                <a:t>FTOF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43973" y="5589697"/>
              <a:ext cx="2455524" cy="105823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LTCC</a:t>
              </a:r>
              <a:endParaRPr lang="en-US" sz="4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827520" y="711694"/>
              <a:ext cx="816454" cy="1228866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4876800" y="3942080"/>
              <a:ext cx="2767173" cy="2176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234" y="1737859"/>
              <a:ext cx="4590107" cy="3081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9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4</cp:revision>
  <dcterms:created xsi:type="dcterms:W3CDTF">2016-11-09T21:17:57Z</dcterms:created>
  <dcterms:modified xsi:type="dcterms:W3CDTF">2016-11-10T19:11:57Z</dcterms:modified>
</cp:coreProperties>
</file>