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310B-151F-194F-8D6F-3CB4E4D5D20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02690" y="883577"/>
            <a:ext cx="6812693" cy="4812773"/>
            <a:chOff x="3002690" y="1178814"/>
            <a:chExt cx="6812693" cy="4517536"/>
          </a:xfrm>
        </p:grpSpPr>
        <p:sp>
          <p:nvSpPr>
            <p:cNvPr id="2" name="Rounded Rectangle 1"/>
            <p:cNvSpPr/>
            <p:nvPr/>
          </p:nvSpPr>
          <p:spPr>
            <a:xfrm>
              <a:off x="4497859" y="1447648"/>
              <a:ext cx="737101" cy="82193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PMT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234960" y="1538408"/>
              <a:ext cx="113016" cy="1643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4960" y="2000746"/>
              <a:ext cx="113016" cy="1643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37405" y="1178814"/>
              <a:ext cx="1318054" cy="52398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FADC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37405" y="2007591"/>
              <a:ext cx="1318054" cy="52398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TDC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3" idx="3"/>
            </p:cNvCxnSpPr>
            <p:nvPr/>
          </p:nvCxnSpPr>
          <p:spPr>
            <a:xfrm flipV="1">
              <a:off x="5347976" y="1394567"/>
              <a:ext cx="1376413" cy="22603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5388794" y="2062871"/>
              <a:ext cx="1337029" cy="2277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3002691" y="2880838"/>
              <a:ext cx="3311611" cy="88797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FC Level 3 South: LTCC S2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02690" y="3844608"/>
              <a:ext cx="3311611" cy="88797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FC Level </a:t>
              </a:r>
              <a:r>
                <a:rPr lang="en-US" dirty="0" smtClean="0"/>
                <a:t>2 </a:t>
              </a:r>
              <a:r>
                <a:rPr lang="en-US" dirty="0"/>
                <a:t>South: LTCC </a:t>
              </a:r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02690" y="4808377"/>
              <a:ext cx="3311611" cy="8879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FC Level </a:t>
              </a:r>
              <a:r>
                <a:rPr lang="en-US" dirty="0" smtClean="0"/>
                <a:t>1 </a:t>
              </a:r>
              <a:r>
                <a:rPr lang="en-US" dirty="0"/>
                <a:t>South: LTCC </a:t>
              </a:r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03772" y="2880838"/>
              <a:ext cx="3311611" cy="88797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FC Level 3 North: LTCC S3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03771" y="3844608"/>
              <a:ext cx="3311611" cy="88797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FC Level </a:t>
              </a:r>
              <a:r>
                <a:rPr lang="en-US" dirty="0" smtClean="0"/>
                <a:t>2 </a:t>
              </a:r>
              <a:r>
                <a:rPr lang="en-US" dirty="0"/>
                <a:t>North </a:t>
              </a:r>
              <a:r>
                <a:rPr lang="en-US" dirty="0" smtClean="0"/>
                <a:t>: </a:t>
              </a:r>
              <a:r>
                <a:rPr lang="en-US" dirty="0"/>
                <a:t>LTCC </a:t>
              </a:r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503771" y="4808377"/>
              <a:ext cx="3311611" cy="8879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FC Level </a:t>
              </a:r>
              <a:r>
                <a:rPr lang="en-US" dirty="0" smtClean="0"/>
                <a:t>1 </a:t>
              </a:r>
              <a:r>
                <a:rPr lang="en-US" dirty="0"/>
                <a:t>North </a:t>
              </a:r>
              <a:r>
                <a:rPr lang="en-US" dirty="0" smtClean="0"/>
                <a:t>: </a:t>
              </a:r>
              <a:r>
                <a:rPr lang="en-US" dirty="0"/>
                <a:t>LTCC </a:t>
              </a:r>
              <a:r>
                <a:rPr lang="en-US" dirty="0" smtClean="0"/>
                <a:t>S5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9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8</cp:revision>
  <dcterms:created xsi:type="dcterms:W3CDTF">2016-11-09T21:17:57Z</dcterms:created>
  <dcterms:modified xsi:type="dcterms:W3CDTF">2016-11-11T19:06:58Z</dcterms:modified>
</cp:coreProperties>
</file>