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9"/>
    <p:restoredTop sz="94650"/>
  </p:normalViewPr>
  <p:slideViewPr>
    <p:cSldViewPr snapToGrid="0" snapToObjects="1">
      <p:cViewPr varScale="1">
        <p:scale>
          <a:sx n="172" d="100"/>
          <a:sy n="172" d="100"/>
        </p:scale>
        <p:origin x="712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C228A-D1E6-414B-9F65-0DDD571961B6}" type="datetimeFigureOut">
              <a:rPr lang="en-US" smtClean="0"/>
              <a:t>8/29/19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EC2EC-CC71-A14F-9FAF-877129E76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783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C228A-D1E6-414B-9F65-0DDD571961B6}" type="datetimeFigureOut">
              <a:rPr lang="en-US" smtClean="0"/>
              <a:t>8/29/19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EC2EC-CC71-A14F-9FAF-877129E76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190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C228A-D1E6-414B-9F65-0DDD571961B6}" type="datetimeFigureOut">
              <a:rPr lang="en-US" smtClean="0"/>
              <a:t>8/29/19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EC2EC-CC71-A14F-9FAF-877129E76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566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C228A-D1E6-414B-9F65-0DDD571961B6}" type="datetimeFigureOut">
              <a:rPr lang="en-US" smtClean="0"/>
              <a:t>8/29/19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EC2EC-CC71-A14F-9FAF-877129E76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329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C228A-D1E6-414B-9F65-0DDD571961B6}" type="datetimeFigureOut">
              <a:rPr lang="en-US" smtClean="0"/>
              <a:t>8/29/19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EC2EC-CC71-A14F-9FAF-877129E76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400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C228A-D1E6-414B-9F65-0DDD571961B6}" type="datetimeFigureOut">
              <a:rPr lang="en-US" smtClean="0"/>
              <a:t>8/29/19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EC2EC-CC71-A14F-9FAF-877129E76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479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C228A-D1E6-414B-9F65-0DDD571961B6}" type="datetimeFigureOut">
              <a:rPr lang="en-US" smtClean="0"/>
              <a:t>8/29/19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EC2EC-CC71-A14F-9FAF-877129E76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172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C228A-D1E6-414B-9F65-0DDD571961B6}" type="datetimeFigureOut">
              <a:rPr lang="en-US" smtClean="0"/>
              <a:t>8/29/19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EC2EC-CC71-A14F-9FAF-877129E76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460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C228A-D1E6-414B-9F65-0DDD571961B6}" type="datetimeFigureOut">
              <a:rPr lang="en-US" smtClean="0"/>
              <a:t>8/29/19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EC2EC-CC71-A14F-9FAF-877129E76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770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C228A-D1E6-414B-9F65-0DDD571961B6}" type="datetimeFigureOut">
              <a:rPr lang="en-US" smtClean="0"/>
              <a:t>8/29/19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EC2EC-CC71-A14F-9FAF-877129E76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773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C228A-D1E6-414B-9F65-0DDD571961B6}" type="datetimeFigureOut">
              <a:rPr lang="en-US" smtClean="0"/>
              <a:t>8/29/19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EC2EC-CC71-A14F-9FAF-877129E76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497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EC228A-D1E6-414B-9F65-0DDD571961B6}" type="datetimeFigureOut">
              <a:rPr lang="en-US" smtClean="0"/>
              <a:t>8/29/19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EC2EC-CC71-A14F-9FAF-877129E76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704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1271990" y="1257434"/>
            <a:ext cx="6194754" cy="2732167"/>
            <a:chOff x="1271990" y="1257434"/>
            <a:chExt cx="6194754" cy="2732167"/>
          </a:xfrm>
        </p:grpSpPr>
        <p:grpSp>
          <p:nvGrpSpPr>
            <p:cNvPr id="27" name="Group 26"/>
            <p:cNvGrpSpPr/>
            <p:nvPr/>
          </p:nvGrpSpPr>
          <p:grpSpPr>
            <a:xfrm>
              <a:off x="1294563" y="1257434"/>
              <a:ext cx="6172181" cy="2164450"/>
              <a:chOff x="1294563" y="1257434"/>
              <a:chExt cx="6172181" cy="216445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1294563" y="2987019"/>
                <a:ext cx="6172181" cy="14725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2748811" y="1257434"/>
                <a:ext cx="342337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376092"/>
                    </a:solidFill>
                  </a:rPr>
                  <a:t>Tedlar, Thickness = 0.0015</a:t>
                </a: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2582992" y="1762099"/>
                <a:ext cx="3607596" cy="14725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2000130" y="2294692"/>
                <a:ext cx="4766199" cy="298663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2698578" y="2590887"/>
                <a:ext cx="3423373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Tedlar, Thickness = 0.0015</a:t>
                </a:r>
              </a:p>
              <a:p>
                <a:endParaRPr lang="en-US" sz="24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2808553" y="1886492"/>
                <a:ext cx="318305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chemeClr val="accent2">
                        <a:lumMod val="75000"/>
                      </a:schemeClr>
                    </a:solidFill>
                  </a:rPr>
                  <a:t>Mylar, thickness = 0.003</a:t>
                </a:r>
                <a:endParaRPr lang="en-US" sz="2400" dirty="0">
                  <a:solidFill>
                    <a:schemeClr val="accent2">
                      <a:lumMod val="75000"/>
                    </a:schemeClr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10" name="Left-Right Arrow 9"/>
              <p:cNvSpPr/>
              <p:nvPr/>
            </p:nvSpPr>
            <p:spPr>
              <a:xfrm>
                <a:off x="6804125" y="2555756"/>
                <a:ext cx="638079" cy="45719"/>
              </a:xfrm>
              <a:prstGeom prst="leftRightArrow">
                <a:avLst/>
              </a:prstGeom>
              <a:solidFill>
                <a:srgbClr val="C0504D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1" name="Left-Right Arrow 10"/>
              <p:cNvSpPr/>
              <p:nvPr/>
            </p:nvSpPr>
            <p:spPr>
              <a:xfrm>
                <a:off x="1325238" y="2568028"/>
                <a:ext cx="638079" cy="45719"/>
              </a:xfrm>
              <a:prstGeom prst="leftRightArrow">
                <a:avLst/>
              </a:prstGeom>
              <a:solidFill>
                <a:srgbClr val="C0504D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1294563" y="2138563"/>
                <a:ext cx="62549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chemeClr val="accent2">
                        <a:lumMod val="75000"/>
                      </a:schemeClr>
                    </a:solidFill>
                  </a:rPr>
                  <a:t>1 ⅜</a:t>
                </a:r>
              </a:p>
            </p:txBody>
          </p:sp>
          <p:sp>
            <p:nvSpPr>
              <p:cNvPr id="13" name="Left-Right Arrow 12"/>
              <p:cNvSpPr/>
              <p:nvPr/>
            </p:nvSpPr>
            <p:spPr>
              <a:xfrm>
                <a:off x="6208993" y="1863633"/>
                <a:ext cx="551201" cy="45719"/>
              </a:xfrm>
              <a:prstGeom prst="leftRightArrow">
                <a:avLst/>
              </a:prstGeom>
              <a:solidFill>
                <a:schemeClr val="accent1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6817695" y="2125404"/>
                <a:ext cx="62549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chemeClr val="accent2">
                        <a:lumMod val="75000"/>
                      </a:schemeClr>
                    </a:solidFill>
                  </a:rPr>
                  <a:t>1 ⅜</a:t>
                </a: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6196264" y="1443939"/>
                <a:ext cx="61747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1 ¾</a:t>
                </a:r>
              </a:p>
            </p:txBody>
          </p:sp>
          <p:sp>
            <p:nvSpPr>
              <p:cNvPr id="16" name="Left-Right Arrow 15"/>
              <p:cNvSpPr/>
              <p:nvPr/>
            </p:nvSpPr>
            <p:spPr>
              <a:xfrm>
                <a:off x="2006265" y="1867213"/>
                <a:ext cx="551201" cy="45719"/>
              </a:xfrm>
              <a:prstGeom prst="leftRightArrow">
                <a:avLst/>
              </a:prstGeom>
              <a:solidFill>
                <a:schemeClr val="accent1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1973126" y="1416973"/>
                <a:ext cx="61747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1 ¾</a:t>
                </a:r>
              </a:p>
            </p:txBody>
          </p:sp>
          <p:cxnSp>
            <p:nvCxnSpPr>
              <p:cNvPr id="19" name="Straight Connector 18"/>
              <p:cNvCxnSpPr>
                <a:endCxn id="4" idx="1"/>
              </p:cNvCxnSpPr>
              <p:nvPr/>
            </p:nvCxnSpPr>
            <p:spPr>
              <a:xfrm>
                <a:off x="1294563" y="2456393"/>
                <a:ext cx="0" cy="604253"/>
              </a:xfrm>
              <a:prstGeom prst="line">
                <a:avLst/>
              </a:prstGeom>
              <a:ln w="9525" cmpd="sng">
                <a:prstDash val="dot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2000130" y="2382766"/>
                <a:ext cx="0" cy="604253"/>
              </a:xfrm>
              <a:prstGeom prst="line">
                <a:avLst/>
              </a:prstGeom>
              <a:ln w="9525" cmpd="sng">
                <a:prstDash val="dot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6766329" y="2382766"/>
                <a:ext cx="0" cy="604253"/>
              </a:xfrm>
              <a:prstGeom prst="line">
                <a:avLst/>
              </a:prstGeom>
              <a:ln w="9525" cmpd="sng">
                <a:prstDash val="dot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7464777" y="2456393"/>
                <a:ext cx="0" cy="604253"/>
              </a:xfrm>
              <a:prstGeom prst="line">
                <a:avLst/>
              </a:prstGeom>
              <a:ln w="9525" cmpd="sng">
                <a:prstDash val="dot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2000130" y="1693245"/>
                <a:ext cx="0" cy="604253"/>
              </a:xfrm>
              <a:prstGeom prst="line">
                <a:avLst/>
              </a:prstGeom>
              <a:ln w="9525" cmpd="sng">
                <a:prstDash val="dot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>
                <a:off x="2568753" y="1690439"/>
                <a:ext cx="0" cy="604253"/>
              </a:xfrm>
              <a:prstGeom prst="line">
                <a:avLst/>
              </a:prstGeom>
              <a:ln w="9525" cmpd="sng">
                <a:prstDash val="dot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6190588" y="1690439"/>
                <a:ext cx="0" cy="604253"/>
              </a:xfrm>
              <a:prstGeom prst="line">
                <a:avLst/>
              </a:prstGeom>
              <a:ln w="9525" cmpd="sng">
                <a:prstDash val="dot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6766329" y="1705873"/>
                <a:ext cx="0" cy="604253"/>
              </a:xfrm>
              <a:prstGeom prst="line">
                <a:avLst/>
              </a:prstGeom>
              <a:ln w="9525" cmpd="sng">
                <a:prstDash val="dot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" name="Straight Arrow Connector 2"/>
            <p:cNvCxnSpPr/>
            <p:nvPr/>
          </p:nvCxnSpPr>
          <p:spPr>
            <a:xfrm>
              <a:off x="1271990" y="3446190"/>
              <a:ext cx="6170214" cy="24542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3737376" y="3527936"/>
              <a:ext cx="123944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L = 1.6m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006419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1213</TotalTime>
  <Words>26</Words>
  <Application>Microsoft Macintosh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>JLab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Maurizio Ungaro</dc:creator>
  <cp:lastModifiedBy>Maurizio Ungaro</cp:lastModifiedBy>
  <cp:revision>15</cp:revision>
  <cp:lastPrinted>2013-10-08T18:20:14Z</cp:lastPrinted>
  <dcterms:created xsi:type="dcterms:W3CDTF">2013-10-08T15:40:41Z</dcterms:created>
  <dcterms:modified xsi:type="dcterms:W3CDTF">2019-08-29T18:10:14Z</dcterms:modified>
</cp:coreProperties>
</file>