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1" r:id="rId3"/>
    <p:sldId id="303" r:id="rId4"/>
    <p:sldId id="300" r:id="rId5"/>
    <p:sldId id="304" r:id="rId6"/>
    <p:sldId id="302" r:id="rId7"/>
    <p:sldId id="305" r:id="rId8"/>
    <p:sldId id="310" r:id="rId9"/>
    <p:sldId id="306" r:id="rId10"/>
    <p:sldId id="307" r:id="rId11"/>
    <p:sldId id="308" r:id="rId12"/>
    <p:sldId id="309" r:id="rId13"/>
    <p:sldId id="31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63300"/>
    <a:srgbClr val="2D591B"/>
    <a:srgbClr val="8E638F"/>
    <a:srgbClr val="DE4642"/>
    <a:srgbClr val="FE5E5E"/>
    <a:srgbClr val="EFEFEF"/>
    <a:srgbClr val="754D85"/>
    <a:srgbClr val="13351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2007" autoAdjust="0"/>
  </p:normalViewPr>
  <p:slideViewPr>
    <p:cSldViewPr>
      <p:cViewPr>
        <p:scale>
          <a:sx n="90" d="100"/>
          <a:sy n="90" d="100"/>
        </p:scale>
        <p:origin x="-72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51E2-B254-44F4-A32B-7A29226C2481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103E-92E5-471F-8DA7-28F54F1D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26731B-73AE-4764-BD2F-D9EF590552D1}" type="datetime1">
              <a:rPr lang="en-US" smtClean="0"/>
              <a:t>2/9/2011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B150-0527-4B3E-8D18-65D26F36B10C}" type="datetime1">
              <a:rPr lang="en-US" smtClean="0"/>
              <a:t>2/9/2011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2F1-EAF3-4E31-8D6B-BFE4EBFC961C}" type="datetime1">
              <a:rPr lang="en-US" smtClean="0"/>
              <a:t>2/9/2011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ACE0EA-94CC-4159-A24C-857D2ECE3312}" type="datetime1">
              <a:rPr lang="en-US" smtClean="0"/>
              <a:t>2/9/2011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6D3-700E-4550-8781-3F3A213F116A}" type="datetime1">
              <a:rPr lang="en-US" smtClean="0"/>
              <a:t>2/9/2011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DA10-682C-452D-A07D-251C0B8FF50C}" type="datetime1">
              <a:rPr lang="en-US" smtClean="0"/>
              <a:t>2/9/2011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8D33-7B6B-4F4C-815C-2C0B40848FC5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A9A5-3113-45F1-A7F9-5E16424E28F1}" type="datetime1">
              <a:rPr lang="en-US" smtClean="0"/>
              <a:t>2/9/2011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231C-04F4-4B4B-A49C-36B7F2EA029B}" type="datetime1">
              <a:rPr lang="en-US" smtClean="0"/>
              <a:t>2/9/2011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5E2B-886F-4BD7-BF41-1C2264AEC252}" type="datetime1">
              <a:rPr lang="en-US" smtClean="0"/>
              <a:t>2/9/2011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F15197-C749-4FB5-954D-438F5077D616}" type="datetime1">
              <a:rPr lang="en-US" smtClean="0"/>
              <a:t>2/9/2011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Calibration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Profile guided optimization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019800" cy="533400"/>
          </a:xfrm>
        </p:spPr>
        <p:txBody>
          <a:bodyPr/>
          <a:lstStyle/>
          <a:p>
            <a:r>
              <a:rPr lang="en-US" dirty="0" smtClean="0"/>
              <a:t>Dmitry Romanov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96000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February 2, 2011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050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368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16871" r="61506" b="9665"/>
          <a:stretch/>
        </p:blipFill>
        <p:spPr bwMode="auto">
          <a:xfrm>
            <a:off x="457200" y="1295400"/>
            <a:ext cx="2902688" cy="509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53000" y="1478294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C++ result -&gt; 0.9 sec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76" y="2339163"/>
            <a:ext cx="4773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4 sec -&gt; 0.9 sec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Without </a:t>
            </a:r>
            <a:r>
              <a:rPr lang="en-US" sz="2400" u="sng" dirty="0" smtClean="0"/>
              <a:t>ANY</a:t>
            </a:r>
            <a:r>
              <a:rPr lang="en-US" sz="2400" dirty="0" smtClean="0"/>
              <a:t> functionality change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With method that initially was </a:t>
            </a:r>
            <a:br>
              <a:rPr lang="en-US" sz="2400" dirty="0" smtClean="0"/>
            </a:br>
            <a:r>
              <a:rPr lang="en-US" sz="2400" dirty="0" smtClean="0"/>
              <a:t>not on optimization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55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profiling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23693" r="32081" b="5051"/>
          <a:stretch/>
        </p:blipFill>
        <p:spPr bwMode="auto">
          <a:xfrm>
            <a:off x="1524000" y="1259106"/>
            <a:ext cx="5867400" cy="489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96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by using </a:t>
            </a:r>
            <a:r>
              <a:rPr lang="en-US" dirty="0" err="1" smtClean="0"/>
              <a:t>prestored</a:t>
            </a:r>
            <a:r>
              <a:rPr lang="en-US" dirty="0" smtClean="0"/>
              <a:t> queries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r="29628" b="48724"/>
          <a:stretch/>
        </p:blipFill>
        <p:spPr bwMode="auto">
          <a:xfrm>
            <a:off x="1524000" y="1853609"/>
            <a:ext cx="6280629" cy="305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6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sec -&gt; 0.6 sec with only 2 optimization. </a:t>
            </a:r>
          </a:p>
          <a:p>
            <a:r>
              <a:rPr lang="en-US" dirty="0" smtClean="0"/>
              <a:t>1 of this 2 optimizations was not in “optimization ideas list”</a:t>
            </a:r>
          </a:p>
          <a:p>
            <a:r>
              <a:rPr lang="en-US" dirty="0" smtClean="0"/>
              <a:t>Initial optimization list consist of ~15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optimize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3" y="3619500"/>
            <a:ext cx="427248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87" y="3619499"/>
            <a:ext cx="4254113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6930" y="3062695"/>
            <a:ext cx="22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GetData</a:t>
            </a:r>
            <a:r>
              <a:rPr lang="en-US" dirty="0" smtClean="0"/>
              <a:t>(… </a:t>
            </a:r>
            <a:r>
              <a:rPr lang="en-US" dirty="0" err="1" smtClean="0"/>
              <a:t>params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6468" y="3087136"/>
            <a:ext cx="28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GetAssignment</a:t>
            </a:r>
            <a:r>
              <a:rPr lang="en-US" dirty="0" smtClean="0"/>
              <a:t>(… </a:t>
            </a:r>
            <a:r>
              <a:rPr lang="en-US" dirty="0" err="1" smtClean="0"/>
              <a:t>params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8999" y="2362200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GetTypeTable</a:t>
            </a:r>
            <a:r>
              <a:rPr lang="en-US" dirty="0" smtClean="0"/>
              <a:t>(path)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7018" y="1542826"/>
            <a:ext cx="51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GetDirectory</a:t>
            </a:r>
            <a:r>
              <a:rPr lang="en-US" dirty="0" smtClean="0"/>
              <a:t>(path) –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prefetched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optimized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38400" y="2667000"/>
            <a:ext cx="990598" cy="395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458978" y="2667000"/>
            <a:ext cx="893108" cy="420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</p:cNvCxnSpPr>
          <p:nvPr/>
        </p:nvCxnSpPr>
        <p:spPr>
          <a:xfrm flipH="1" flipV="1">
            <a:off x="4443988" y="1912158"/>
            <a:ext cx="1" cy="45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7200" y="1181101"/>
            <a:ext cx="3386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1000 queries ~ 4 sec on my laptop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/>
              <a:t>ideas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object factory to “clear()” instead of “new”</a:t>
            </a:r>
          </a:p>
          <a:p>
            <a:r>
              <a:rPr lang="en-US" dirty="0" smtClean="0"/>
              <a:t>Use memory allocated cache, to store and manipulate intermediate arrays</a:t>
            </a:r>
          </a:p>
          <a:p>
            <a:r>
              <a:rPr lang="en-US" dirty="0" smtClean="0"/>
              <a:t>Do all in one query to minimize network load</a:t>
            </a:r>
          </a:p>
          <a:p>
            <a:r>
              <a:rPr lang="en-US" dirty="0" err="1" smtClean="0"/>
              <a:t>Prefetch</a:t>
            </a:r>
            <a:r>
              <a:rPr lang="en-US" dirty="0" smtClean="0"/>
              <a:t> variation </a:t>
            </a:r>
            <a:r>
              <a:rPr lang="en-US" dirty="0"/>
              <a:t>names  </a:t>
            </a:r>
            <a:r>
              <a:rPr lang="en-US" dirty="0" smtClean="0"/>
              <a:t>to simplify </a:t>
            </a:r>
            <a:r>
              <a:rPr lang="en-US" dirty="0" err="1" smtClean="0"/>
              <a:t>querries</a:t>
            </a:r>
            <a:endParaRPr lang="en-US" dirty="0" smtClean="0"/>
          </a:p>
          <a:p>
            <a:r>
              <a:rPr lang="en-US" dirty="0" smtClean="0"/>
              <a:t>Cache parts of results trying to minimize </a:t>
            </a:r>
            <a:r>
              <a:rPr lang="en-US" dirty="0" err="1" smtClean="0"/>
              <a:t>mysql</a:t>
            </a:r>
            <a:r>
              <a:rPr lang="en-US" dirty="0" smtClean="0"/>
              <a:t> usage</a:t>
            </a:r>
          </a:p>
          <a:p>
            <a:r>
              <a:rPr lang="en-US" dirty="0" smtClean="0"/>
              <a:t>Use prepared statements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… about 10 more ideas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4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guided optimization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3074" name="Picture 2" descr="C:\Users\DmitryRa\Desktop\op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1878012"/>
            <a:ext cx="3644900" cy="35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0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838200"/>
            <a:ext cx="8229600" cy="990600"/>
          </a:xfrm>
        </p:spPr>
        <p:txBody>
          <a:bodyPr/>
          <a:lstStyle/>
          <a:p>
            <a:r>
              <a:rPr lang="en-US" dirty="0" smtClean="0"/>
              <a:t>Profile types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95400" y="2647139"/>
            <a:ext cx="15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Timer START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863874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Sampling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1579" y="1828800"/>
            <a:ext cx="226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Instrumentation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7220" y="4659594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Timer STOP</a:t>
            </a:r>
            <a:endParaRPr lang="en-US" dirty="0"/>
          </a:p>
        </p:txBody>
      </p:sp>
      <p:pic>
        <p:nvPicPr>
          <p:cNvPr id="4098" name="Picture 2" descr="C:\Users\DmitryRa\Desktop\o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130665"/>
            <a:ext cx="1495601" cy="15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mitryRa\Desktop\opt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1463675" cy="109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4971" y="352579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4101" name="Picture 5" descr="http://3.bp.blogspot.com/_kPwFvUVenpM/TUw7PwuC8VI/AAAAAAAA4sg/PR9UFnLmjYI/s640/think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188731"/>
            <a:ext cx="1670864" cy="125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57421" y="263473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2634734"/>
            <a:ext cx="24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Gather sample statistics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1863874"/>
            <a:ext cx="38100" cy="438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5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profiling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/>
          <a:lstStyle/>
          <a:p>
            <a:r>
              <a:rPr lang="en-US" dirty="0" smtClean="0"/>
              <a:t>C++ sampling -&gt; 84% at </a:t>
            </a:r>
            <a:r>
              <a:rPr lang="en-US" dirty="0" err="1" smtClean="0"/>
              <a:t>libmysql</a:t>
            </a:r>
            <a:endParaRPr lang="en-US" dirty="0" smtClean="0"/>
          </a:p>
          <a:p>
            <a:r>
              <a:rPr lang="en-US" dirty="0" smtClean="0"/>
              <a:t>Jet profiler. MySQL: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 r="-808" b="32917"/>
          <a:stretch/>
        </p:blipFill>
        <p:spPr bwMode="auto">
          <a:xfrm>
            <a:off x="533400" y="2286000"/>
            <a:ext cx="8077200" cy="446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315200" y="6096000"/>
            <a:ext cx="1219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profiling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6" t="12730" r="58809" b="-2454"/>
          <a:stretch/>
        </p:blipFill>
        <p:spPr bwMode="auto">
          <a:xfrm>
            <a:off x="-228600" y="1447800"/>
            <a:ext cx="490714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133600" y="4263656"/>
            <a:ext cx="1301714" cy="232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47776" y="5309190"/>
            <a:ext cx="1301714" cy="232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1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explain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3" t="17441" r="9047"/>
          <a:stretch/>
        </p:blipFill>
        <p:spPr bwMode="auto">
          <a:xfrm>
            <a:off x="609600" y="1447800"/>
            <a:ext cx="8072265" cy="458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314381" y="3810000"/>
            <a:ext cx="2367484" cy="232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14381" y="4267200"/>
            <a:ext cx="2367484" cy="232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2/9/2011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9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1676400" y="3429000"/>
            <a:ext cx="5562600" cy="2838893"/>
            <a:chOff x="1676400" y="3125972"/>
            <a:chExt cx="5562600" cy="283889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4" t="45282" r="35243" b="15173"/>
            <a:stretch/>
          </p:blipFill>
          <p:spPr bwMode="auto">
            <a:xfrm>
              <a:off x="1676400" y="3125972"/>
              <a:ext cx="5562600" cy="283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1851837" y="5247168"/>
              <a:ext cx="1301714" cy="2321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29200" y="5486400"/>
              <a:ext cx="1524000" cy="2321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16" y="1219200"/>
            <a:ext cx="427248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2280716" y="2971800"/>
            <a:ext cx="2367484" cy="232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80716" y="2739656"/>
            <a:ext cx="2136242" cy="232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6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Другая 1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3777</TotalTime>
  <Words>222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Начальная</vt:lpstr>
      <vt:lpstr>Calibration database Profile guided optimization</vt:lpstr>
      <vt:lpstr>What to optimize</vt:lpstr>
      <vt:lpstr>Optimization ideas list</vt:lpstr>
      <vt:lpstr>Profile guided optimization</vt:lpstr>
      <vt:lpstr>Profile types</vt:lpstr>
      <vt:lpstr>First profiling</vt:lpstr>
      <vt:lpstr>Query profiling</vt:lpstr>
      <vt:lpstr>Query explain</vt:lpstr>
      <vt:lpstr>Fixing…</vt:lpstr>
      <vt:lpstr>Profiling</vt:lpstr>
      <vt:lpstr>C++ profiling</vt:lpstr>
      <vt:lpstr>Fixing by using prestored queries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DmitryRA</dc:creator>
  <cp:lastModifiedBy>DmitryRa</cp:lastModifiedBy>
  <cp:revision>425</cp:revision>
  <dcterms:created xsi:type="dcterms:W3CDTF">2010-09-21T02:30:09Z</dcterms:created>
  <dcterms:modified xsi:type="dcterms:W3CDTF">2011-02-09T18:59:19Z</dcterms:modified>
</cp:coreProperties>
</file>