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5F410-CE28-4407-876F-C220B20C14F1}" type="datetimeFigureOut">
              <a:rPr lang="ru-RU" smtClean="0"/>
              <a:t>20.06.2012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490F-2A74-4174-B9B1-6A4B1AA70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52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20.06.2012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0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20.06.2012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2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20.06.2012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50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20.06.2012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0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20.06.2012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8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20.06.2012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4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20.06.2012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64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20.06.2012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3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20.06.2012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20.06.2012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86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20.06.2012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0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0331-C6DB-4452-8800-6B0D236357C3}" type="datetimeFigureOut">
              <a:rPr lang="ru-RU" smtClean="0"/>
              <a:t>20.06.2012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25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Блок-схема: процесс 90"/>
          <p:cNvSpPr/>
          <p:nvPr/>
        </p:nvSpPr>
        <p:spPr>
          <a:xfrm>
            <a:off x="1463080" y="1306017"/>
            <a:ext cx="2590800" cy="68580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-1029494" y="3619500"/>
            <a:ext cx="3124994" cy="79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338072" y="33098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 line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34386"/>
              </p:ext>
            </p:extLst>
          </p:nvPr>
        </p:nvGraphicFramePr>
        <p:xfrm>
          <a:off x="1691680" y="1610817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X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Y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Z</a:t>
                      </a:r>
                      <a:endParaRPr lang="ru-RU" sz="14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6765"/>
              </p:ext>
            </p:extLst>
          </p:nvPr>
        </p:nvGraphicFramePr>
        <p:xfrm>
          <a:off x="1691680" y="2372817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68892"/>
              </p:ext>
            </p:extLst>
          </p:nvPr>
        </p:nvGraphicFramePr>
        <p:xfrm>
          <a:off x="1691680" y="3058617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Соединительная линия уступом 17"/>
          <p:cNvCxnSpPr/>
          <p:nvPr/>
        </p:nvCxnSpPr>
        <p:spPr>
          <a:xfrm>
            <a:off x="3901480" y="3211017"/>
            <a:ext cx="2362200" cy="381000"/>
          </a:xfrm>
          <a:prstGeom prst="bentConnector3">
            <a:avLst>
              <a:gd name="adj1" fmla="val 99903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70786"/>
              </p:ext>
            </p:extLst>
          </p:nvPr>
        </p:nvGraphicFramePr>
        <p:xfrm>
          <a:off x="5196880" y="3668217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48604"/>
              </p:ext>
            </p:extLst>
          </p:nvPr>
        </p:nvGraphicFramePr>
        <p:xfrm>
          <a:off x="1691680" y="3973017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43488"/>
              </p:ext>
            </p:extLst>
          </p:nvPr>
        </p:nvGraphicFramePr>
        <p:xfrm>
          <a:off x="5196880" y="4277817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76831"/>
              </p:ext>
            </p:extLst>
          </p:nvPr>
        </p:nvGraphicFramePr>
        <p:xfrm>
          <a:off x="1691680" y="4811217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36600"/>
                <a:gridCol w="685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3825280" y="4658817"/>
            <a:ext cx="2438400" cy="304800"/>
          </a:xfrm>
          <a:prstGeom prst="bentConnector3">
            <a:avLst>
              <a:gd name="adj1" fmla="val 260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rot="5400000">
            <a:off x="2644180" y="2182317"/>
            <a:ext cx="228600" cy="158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rot="5400000">
            <a:off x="2644974" y="2867323"/>
            <a:ext cx="228600" cy="158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39880" y="3134817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Variation: “john”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rot="5400000">
            <a:off x="6188274" y="4125417"/>
            <a:ext cx="151606" cy="794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15480" y="214421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01/01/2011</a:t>
            </a:r>
            <a:endParaRPr lang="ru-RU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615480" y="283001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02/03/2011</a:t>
            </a:r>
            <a:endParaRPr lang="ru-RU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615480" y="374441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04/12/2011</a:t>
            </a:r>
            <a:endParaRPr lang="ru-RU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5120680" y="343961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03/11/2011</a:t>
            </a:r>
            <a:endParaRPr lang="ru-RU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120680" y="404921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05/15/2011</a:t>
            </a:r>
            <a:endParaRPr lang="ru-RU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1615480" y="458261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06/01/2011</a:t>
            </a:r>
            <a:endParaRPr lang="ru-RU" sz="105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691680" y="1306017"/>
            <a:ext cx="192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/simple/constants </a:t>
            </a:r>
            <a:endParaRPr lang="ru-RU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 rot="5400000">
            <a:off x="2530674" y="3668217"/>
            <a:ext cx="456406" cy="79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rot="5400000">
            <a:off x="2644974" y="5305723"/>
            <a:ext cx="228600" cy="158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600812" y="520691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ru-RU" sz="2400" dirty="0"/>
          </a:p>
        </p:txBody>
      </p:sp>
      <p:cxnSp>
        <p:nvCxnSpPr>
          <p:cNvPr id="37" name="Прямая со стрелкой 46"/>
          <p:cNvCxnSpPr/>
          <p:nvPr/>
        </p:nvCxnSpPr>
        <p:spPr>
          <a:xfrm>
            <a:off x="2745622" y="4265033"/>
            <a:ext cx="0" cy="11430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895665" y="2064431"/>
            <a:ext cx="36004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895665" y="2911000"/>
            <a:ext cx="36004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461593" y="3333533"/>
            <a:ext cx="36004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43" name="Овал 42"/>
          <p:cNvSpPr/>
          <p:nvPr/>
        </p:nvSpPr>
        <p:spPr>
          <a:xfrm>
            <a:off x="895665" y="3895508"/>
            <a:ext cx="36004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895665" y="4747919"/>
            <a:ext cx="36004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3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1" grpId="0"/>
      <p:bldP spid="63" grpId="0"/>
      <p:bldP spid="64" grpId="0"/>
      <p:bldP spid="65" grpId="0"/>
      <p:bldP spid="66" grpId="0"/>
      <p:bldP spid="67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>
            <a:off x="1409276" y="324963"/>
            <a:ext cx="1800200" cy="72008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59257" y="315671"/>
            <a:ext cx="1470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/simple/constants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9296" y="658571"/>
            <a:ext cx="1440160" cy="267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492409" y="315671"/>
            <a:ext cx="1864618" cy="72008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628835" y="315671"/>
            <a:ext cx="16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/FDC/</a:t>
            </a:r>
            <a:r>
              <a:rPr lang="en-US" dirty="0" err="1" smtClean="0"/>
              <a:t>timewalk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49001" y="658571"/>
            <a:ext cx="1544271" cy="267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4" idx="2"/>
          </p:cNvCxnSpPr>
          <p:nvPr/>
        </p:nvCxnSpPr>
        <p:spPr>
          <a:xfrm>
            <a:off x="2309376" y="1045043"/>
            <a:ext cx="0" cy="362569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2"/>
          </p:cNvCxnSpPr>
          <p:nvPr/>
        </p:nvCxnSpPr>
        <p:spPr>
          <a:xfrm flipH="1">
            <a:off x="4421136" y="1035751"/>
            <a:ext cx="3582" cy="446449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400484" y="2446220"/>
            <a:ext cx="0" cy="305402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0" idx="2"/>
          </p:cNvCxnSpPr>
          <p:nvPr/>
        </p:nvCxnSpPr>
        <p:spPr>
          <a:xfrm>
            <a:off x="8375638" y="3271819"/>
            <a:ext cx="0" cy="222842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4424718" y="1722320"/>
            <a:ext cx="1975766" cy="723900"/>
          </a:xfrm>
          <a:custGeom>
            <a:avLst/>
            <a:gdLst>
              <a:gd name="connsiteX0" fmla="*/ 0 w 2828925"/>
              <a:gd name="connsiteY0" fmla="*/ 0 h 723900"/>
              <a:gd name="connsiteX1" fmla="*/ 2238375 w 2828925"/>
              <a:gd name="connsiteY1" fmla="*/ 161925 h 723900"/>
              <a:gd name="connsiteX2" fmla="*/ 2828925 w 2828925"/>
              <a:gd name="connsiteY2" fmla="*/ 723900 h 723900"/>
              <a:gd name="connsiteX0" fmla="*/ 0 w 2828925"/>
              <a:gd name="connsiteY0" fmla="*/ 0 h 723900"/>
              <a:gd name="connsiteX1" fmla="*/ 2488333 w 2828925"/>
              <a:gd name="connsiteY1" fmla="*/ 66675 h 723900"/>
              <a:gd name="connsiteX2" fmla="*/ 2828925 w 2828925"/>
              <a:gd name="connsiteY2" fmla="*/ 723900 h 723900"/>
              <a:gd name="connsiteX0" fmla="*/ 0 w 2835068"/>
              <a:gd name="connsiteY0" fmla="*/ 0 h 723900"/>
              <a:gd name="connsiteX1" fmla="*/ 2488333 w 2835068"/>
              <a:gd name="connsiteY1" fmla="*/ 66675 h 723900"/>
              <a:gd name="connsiteX2" fmla="*/ 2828925 w 2835068"/>
              <a:gd name="connsiteY2" fmla="*/ 723900 h 723900"/>
              <a:gd name="connsiteX0" fmla="*/ 0 w 2828925"/>
              <a:gd name="connsiteY0" fmla="*/ 0 h 723900"/>
              <a:gd name="connsiteX1" fmla="*/ 2345499 w 2828925"/>
              <a:gd name="connsiteY1" fmla="*/ 66675 h 723900"/>
              <a:gd name="connsiteX2" fmla="*/ 2828925 w 2828925"/>
              <a:gd name="connsiteY2" fmla="*/ 723900 h 723900"/>
              <a:gd name="connsiteX0" fmla="*/ 0 w 2828925"/>
              <a:gd name="connsiteY0" fmla="*/ 0 h 723900"/>
              <a:gd name="connsiteX1" fmla="*/ 2345499 w 2828925"/>
              <a:gd name="connsiteY1" fmla="*/ 66675 h 723900"/>
              <a:gd name="connsiteX2" fmla="*/ 2828925 w 2828925"/>
              <a:gd name="connsiteY2" fmla="*/ 723900 h 723900"/>
              <a:gd name="connsiteX0" fmla="*/ 0 w 2829801"/>
              <a:gd name="connsiteY0" fmla="*/ 0 h 723900"/>
              <a:gd name="connsiteX1" fmla="*/ 2345499 w 2829801"/>
              <a:gd name="connsiteY1" fmla="*/ 66675 h 723900"/>
              <a:gd name="connsiteX2" fmla="*/ 2828925 w 2829801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9801" h="723900">
                <a:moveTo>
                  <a:pt x="0" y="0"/>
                </a:moveTo>
                <a:cubicBezTo>
                  <a:pt x="781833" y="22225"/>
                  <a:pt x="1956458" y="34925"/>
                  <a:pt x="2345499" y="66675"/>
                </a:cubicBezTo>
                <a:cubicBezTo>
                  <a:pt x="2734540" y="98425"/>
                  <a:pt x="2840810" y="303212"/>
                  <a:pt x="2828925" y="72390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/>
        </p:nvSpPr>
        <p:spPr>
          <a:xfrm>
            <a:off x="6400484" y="2547919"/>
            <a:ext cx="1975766" cy="723900"/>
          </a:xfrm>
          <a:custGeom>
            <a:avLst/>
            <a:gdLst>
              <a:gd name="connsiteX0" fmla="*/ 0 w 2828925"/>
              <a:gd name="connsiteY0" fmla="*/ 0 h 723900"/>
              <a:gd name="connsiteX1" fmla="*/ 2238375 w 2828925"/>
              <a:gd name="connsiteY1" fmla="*/ 161925 h 723900"/>
              <a:gd name="connsiteX2" fmla="*/ 2828925 w 2828925"/>
              <a:gd name="connsiteY2" fmla="*/ 723900 h 723900"/>
              <a:gd name="connsiteX0" fmla="*/ 0 w 2828925"/>
              <a:gd name="connsiteY0" fmla="*/ 0 h 723900"/>
              <a:gd name="connsiteX1" fmla="*/ 2488333 w 2828925"/>
              <a:gd name="connsiteY1" fmla="*/ 66675 h 723900"/>
              <a:gd name="connsiteX2" fmla="*/ 2828925 w 2828925"/>
              <a:gd name="connsiteY2" fmla="*/ 723900 h 723900"/>
              <a:gd name="connsiteX0" fmla="*/ 0 w 2835068"/>
              <a:gd name="connsiteY0" fmla="*/ 0 h 723900"/>
              <a:gd name="connsiteX1" fmla="*/ 2488333 w 2835068"/>
              <a:gd name="connsiteY1" fmla="*/ 66675 h 723900"/>
              <a:gd name="connsiteX2" fmla="*/ 2828925 w 2835068"/>
              <a:gd name="connsiteY2" fmla="*/ 723900 h 723900"/>
              <a:gd name="connsiteX0" fmla="*/ 0 w 2828925"/>
              <a:gd name="connsiteY0" fmla="*/ 0 h 723900"/>
              <a:gd name="connsiteX1" fmla="*/ 2345499 w 2828925"/>
              <a:gd name="connsiteY1" fmla="*/ 66675 h 723900"/>
              <a:gd name="connsiteX2" fmla="*/ 2828925 w 2828925"/>
              <a:gd name="connsiteY2" fmla="*/ 723900 h 723900"/>
              <a:gd name="connsiteX0" fmla="*/ 0 w 2828925"/>
              <a:gd name="connsiteY0" fmla="*/ 0 h 723900"/>
              <a:gd name="connsiteX1" fmla="*/ 2345499 w 2828925"/>
              <a:gd name="connsiteY1" fmla="*/ 66675 h 723900"/>
              <a:gd name="connsiteX2" fmla="*/ 2828925 w 2828925"/>
              <a:gd name="connsiteY2" fmla="*/ 723900 h 723900"/>
              <a:gd name="connsiteX0" fmla="*/ 0 w 2829801"/>
              <a:gd name="connsiteY0" fmla="*/ 0 h 723900"/>
              <a:gd name="connsiteX1" fmla="*/ 2345499 w 2829801"/>
              <a:gd name="connsiteY1" fmla="*/ 66675 h 723900"/>
              <a:gd name="connsiteX2" fmla="*/ 2828925 w 2829801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9801" h="723900">
                <a:moveTo>
                  <a:pt x="0" y="0"/>
                </a:moveTo>
                <a:cubicBezTo>
                  <a:pt x="781833" y="22225"/>
                  <a:pt x="1956458" y="34925"/>
                  <a:pt x="2345499" y="66675"/>
                </a:cubicBezTo>
                <a:cubicBezTo>
                  <a:pt x="2734540" y="98425"/>
                  <a:pt x="2840810" y="303212"/>
                  <a:pt x="2828925" y="723900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rot="5400000">
            <a:off x="-1094556" y="3228423"/>
            <a:ext cx="3124994" cy="79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-327753" y="304415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 line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251520" y="970987"/>
            <a:ext cx="2491759" cy="56518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User API</a:t>
            </a:r>
            <a:endParaRPr lang="ru-RU" dirty="0"/>
          </a:p>
        </p:txBody>
      </p:sp>
      <p:sp>
        <p:nvSpPr>
          <p:cNvPr id="55" name="Прямоугольник 38"/>
          <p:cNvSpPr/>
          <p:nvPr/>
        </p:nvSpPr>
        <p:spPr>
          <a:xfrm>
            <a:off x="251519" y="250907"/>
            <a:ext cx="2491759" cy="565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JANA API</a:t>
            </a:r>
            <a:endParaRPr lang="ru-RU" dirty="0"/>
          </a:p>
        </p:txBody>
      </p:sp>
      <p:sp>
        <p:nvSpPr>
          <p:cNvPr id="59" name="Прямоугольник 5"/>
          <p:cNvSpPr/>
          <p:nvPr/>
        </p:nvSpPr>
        <p:spPr>
          <a:xfrm>
            <a:off x="244308" y="1691067"/>
            <a:ext cx="2506184" cy="64748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level API</a:t>
            </a:r>
            <a:endParaRPr lang="ru-RU" dirty="0"/>
          </a:p>
        </p:txBody>
      </p:sp>
      <p:sp>
        <p:nvSpPr>
          <p:cNvPr id="61" name="Блок-схема: магнитный диск 13"/>
          <p:cNvSpPr/>
          <p:nvPr/>
        </p:nvSpPr>
        <p:spPr>
          <a:xfrm>
            <a:off x="244308" y="2968955"/>
            <a:ext cx="2506184" cy="609600"/>
          </a:xfrm>
          <a:prstGeom prst="flowChartMagneticDisk">
            <a:avLst/>
          </a:prstGeom>
          <a:solidFill>
            <a:srgbClr val="133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ru-RU" sz="1600" dirty="0"/>
          </a:p>
        </p:txBody>
      </p:sp>
      <p:sp>
        <p:nvSpPr>
          <p:cNvPr id="32" name="Up-Down Arrow 31"/>
          <p:cNvSpPr/>
          <p:nvPr/>
        </p:nvSpPr>
        <p:spPr>
          <a:xfrm>
            <a:off x="1345000" y="2483155"/>
            <a:ext cx="304800" cy="412722"/>
          </a:xfrm>
          <a:prstGeom prst="upDownArrow">
            <a:avLst>
              <a:gd name="adj1" fmla="val 40625"/>
              <a:gd name="adj2" fmla="val 34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8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59</Words>
  <Application>Microsoft Office PowerPoint</Application>
  <PresentationFormat>Экран (4:3)</PresentationFormat>
  <Paragraphs>44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DmitryRa</dc:creator>
  <cp:lastModifiedBy>DmitryRa</cp:lastModifiedBy>
  <cp:revision>8</cp:revision>
  <dcterms:created xsi:type="dcterms:W3CDTF">2012-06-18T07:35:40Z</dcterms:created>
  <dcterms:modified xsi:type="dcterms:W3CDTF">2012-06-20T07:20:17Z</dcterms:modified>
</cp:coreProperties>
</file>