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0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0331-C6DB-4452-8800-6B0D236357C3}" type="datetimeFigureOut">
              <a:rPr lang="ru-RU" smtClean="0"/>
              <a:t>18.06.2012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23D1-53FD-4FD2-AE17-73585077F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5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Блок-схема: процесс 90"/>
          <p:cNvSpPr/>
          <p:nvPr/>
        </p:nvSpPr>
        <p:spPr>
          <a:xfrm>
            <a:off x="1463080" y="1306017"/>
            <a:ext cx="2590800" cy="68580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029494" y="3619500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-338072" y="330987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34386"/>
              </p:ext>
            </p:extLst>
          </p:nvPr>
        </p:nvGraphicFramePr>
        <p:xfrm>
          <a:off x="1691680" y="1610817"/>
          <a:ext cx="2133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X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Y</a:t>
                      </a:r>
                      <a:endParaRPr lang="ru-RU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Z</a:t>
                      </a:r>
                      <a:endParaRPr lang="ru-RU" sz="14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6765"/>
              </p:ext>
            </p:extLst>
          </p:nvPr>
        </p:nvGraphicFramePr>
        <p:xfrm>
          <a:off x="1691680" y="23728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68892"/>
              </p:ext>
            </p:extLst>
          </p:nvPr>
        </p:nvGraphicFramePr>
        <p:xfrm>
          <a:off x="1691680" y="30586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Соединительная линия уступом 17"/>
          <p:cNvCxnSpPr/>
          <p:nvPr/>
        </p:nvCxnSpPr>
        <p:spPr>
          <a:xfrm>
            <a:off x="3901480" y="3211017"/>
            <a:ext cx="2362200" cy="381000"/>
          </a:xfrm>
          <a:prstGeom prst="bentConnector3">
            <a:avLst>
              <a:gd name="adj1" fmla="val 99903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70786"/>
              </p:ext>
            </p:extLst>
          </p:nvPr>
        </p:nvGraphicFramePr>
        <p:xfrm>
          <a:off x="5196880" y="36682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48604"/>
              </p:ext>
            </p:extLst>
          </p:nvPr>
        </p:nvGraphicFramePr>
        <p:xfrm>
          <a:off x="1691680" y="39730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1.11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1.22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1.33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43488"/>
              </p:ext>
            </p:extLst>
          </p:nvPr>
        </p:nvGraphicFramePr>
        <p:xfrm>
          <a:off x="5196880" y="42778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11200"/>
                <a:gridCol w="7112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76831"/>
              </p:ext>
            </p:extLst>
          </p:nvPr>
        </p:nvGraphicFramePr>
        <p:xfrm>
          <a:off x="1691680" y="4811217"/>
          <a:ext cx="213360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736600"/>
                <a:gridCol w="6858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Соединительная линия уступом 31"/>
          <p:cNvCxnSpPr/>
          <p:nvPr/>
        </p:nvCxnSpPr>
        <p:spPr>
          <a:xfrm rot="10800000" flipV="1">
            <a:off x="3825280" y="4658817"/>
            <a:ext cx="2438400" cy="304800"/>
          </a:xfrm>
          <a:prstGeom prst="bentConnector3">
            <a:avLst>
              <a:gd name="adj1" fmla="val 260"/>
            </a:avLst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5400000">
            <a:off x="2644180" y="2182317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5400000">
            <a:off x="2644974" y="2867323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39880" y="3134817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Variation: “john”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6188274" y="4125417"/>
            <a:ext cx="151606" cy="794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15480" y="21442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01/01/2011</a:t>
            </a:r>
            <a:endParaRPr lang="ru-RU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1615480" y="28300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02/03/2011</a:t>
            </a:r>
            <a:endParaRPr lang="ru-RU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1615480" y="37444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04/12/2011</a:t>
            </a:r>
            <a:endParaRPr lang="ru-RU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120680" y="34396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03/11/2011</a:t>
            </a:r>
            <a:endParaRPr lang="ru-RU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120680" y="40492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05/15/2011</a:t>
            </a:r>
            <a:endParaRPr lang="ru-RU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1615480" y="4582617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06/01/2011</a:t>
            </a:r>
            <a:endParaRPr lang="ru-RU" sz="105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691680" y="1306017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/simple/constants 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rot="5400000">
            <a:off x="2530674" y="3668217"/>
            <a:ext cx="456406" cy="79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rot="5400000">
            <a:off x="2644974" y="5305723"/>
            <a:ext cx="228600" cy="158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600812" y="520691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ru-RU" sz="2400" dirty="0"/>
          </a:p>
        </p:txBody>
      </p:sp>
      <p:cxnSp>
        <p:nvCxnSpPr>
          <p:cNvPr id="37" name="Прямая со стрелкой 46"/>
          <p:cNvCxnSpPr/>
          <p:nvPr/>
        </p:nvCxnSpPr>
        <p:spPr>
          <a:xfrm>
            <a:off x="2745622" y="4265033"/>
            <a:ext cx="0" cy="11430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895665" y="2064431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895665" y="2911000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461593" y="3333533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895665" y="3895508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95665" y="4747919"/>
            <a:ext cx="36004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1" grpId="0"/>
      <p:bldP spid="63" grpId="0"/>
      <p:bldP spid="64" grpId="0"/>
      <p:bldP spid="65" grpId="0"/>
      <p:bldP spid="66" grpId="0"/>
      <p:bldP spid="67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1409276" y="324963"/>
            <a:ext cx="1800200" cy="72008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59257" y="315671"/>
            <a:ext cx="1470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/>
              <a:t>simple/constants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9296" y="658571"/>
            <a:ext cx="1440160" cy="267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3492409" y="315671"/>
            <a:ext cx="1864618" cy="72008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28835" y="315671"/>
            <a:ext cx="16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 smtClean="0"/>
              <a:t>FDC/</a:t>
            </a:r>
            <a:r>
              <a:rPr lang="en-US" dirty="0" err="1" smtClean="0"/>
              <a:t>timewalk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9001" y="658571"/>
            <a:ext cx="1544271" cy="2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2309376" y="1045043"/>
            <a:ext cx="0" cy="362569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2"/>
          </p:cNvCxnSpPr>
          <p:nvPr/>
        </p:nvCxnSpPr>
        <p:spPr>
          <a:xfrm flipH="1">
            <a:off x="4421136" y="1035751"/>
            <a:ext cx="3582" cy="446449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00484" y="2446220"/>
            <a:ext cx="0" cy="305402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0" idx="2"/>
          </p:cNvCxnSpPr>
          <p:nvPr/>
        </p:nvCxnSpPr>
        <p:spPr>
          <a:xfrm>
            <a:off x="8375638" y="3271819"/>
            <a:ext cx="0" cy="222842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4424718" y="1722320"/>
            <a:ext cx="1975766" cy="723900"/>
          </a:xfrm>
          <a:custGeom>
            <a:avLst/>
            <a:gdLst>
              <a:gd name="connsiteX0" fmla="*/ 0 w 2828925"/>
              <a:gd name="connsiteY0" fmla="*/ 0 h 723900"/>
              <a:gd name="connsiteX1" fmla="*/ 2238375 w 2828925"/>
              <a:gd name="connsiteY1" fmla="*/ 16192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488333 w 2828925"/>
              <a:gd name="connsiteY1" fmla="*/ 66675 h 723900"/>
              <a:gd name="connsiteX2" fmla="*/ 2828925 w 2828925"/>
              <a:gd name="connsiteY2" fmla="*/ 723900 h 723900"/>
              <a:gd name="connsiteX0" fmla="*/ 0 w 2835068"/>
              <a:gd name="connsiteY0" fmla="*/ 0 h 723900"/>
              <a:gd name="connsiteX1" fmla="*/ 2488333 w 2835068"/>
              <a:gd name="connsiteY1" fmla="*/ 66675 h 723900"/>
              <a:gd name="connsiteX2" fmla="*/ 2828925 w 2835068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9801"/>
              <a:gd name="connsiteY0" fmla="*/ 0 h 723900"/>
              <a:gd name="connsiteX1" fmla="*/ 2345499 w 2829801"/>
              <a:gd name="connsiteY1" fmla="*/ 66675 h 723900"/>
              <a:gd name="connsiteX2" fmla="*/ 2828925 w 2829801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801" h="723900">
                <a:moveTo>
                  <a:pt x="0" y="0"/>
                </a:moveTo>
                <a:cubicBezTo>
                  <a:pt x="781833" y="22225"/>
                  <a:pt x="1956458" y="34925"/>
                  <a:pt x="2345499" y="66675"/>
                </a:cubicBezTo>
                <a:cubicBezTo>
                  <a:pt x="2734540" y="98425"/>
                  <a:pt x="2840810" y="303212"/>
                  <a:pt x="2828925" y="72390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/>
        </p:nvSpPr>
        <p:spPr>
          <a:xfrm>
            <a:off x="6400484" y="2547919"/>
            <a:ext cx="1975766" cy="723900"/>
          </a:xfrm>
          <a:custGeom>
            <a:avLst/>
            <a:gdLst>
              <a:gd name="connsiteX0" fmla="*/ 0 w 2828925"/>
              <a:gd name="connsiteY0" fmla="*/ 0 h 723900"/>
              <a:gd name="connsiteX1" fmla="*/ 2238375 w 2828925"/>
              <a:gd name="connsiteY1" fmla="*/ 16192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488333 w 2828925"/>
              <a:gd name="connsiteY1" fmla="*/ 66675 h 723900"/>
              <a:gd name="connsiteX2" fmla="*/ 2828925 w 2828925"/>
              <a:gd name="connsiteY2" fmla="*/ 723900 h 723900"/>
              <a:gd name="connsiteX0" fmla="*/ 0 w 2835068"/>
              <a:gd name="connsiteY0" fmla="*/ 0 h 723900"/>
              <a:gd name="connsiteX1" fmla="*/ 2488333 w 2835068"/>
              <a:gd name="connsiteY1" fmla="*/ 66675 h 723900"/>
              <a:gd name="connsiteX2" fmla="*/ 2828925 w 2835068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8925"/>
              <a:gd name="connsiteY0" fmla="*/ 0 h 723900"/>
              <a:gd name="connsiteX1" fmla="*/ 2345499 w 2828925"/>
              <a:gd name="connsiteY1" fmla="*/ 66675 h 723900"/>
              <a:gd name="connsiteX2" fmla="*/ 2828925 w 2828925"/>
              <a:gd name="connsiteY2" fmla="*/ 723900 h 723900"/>
              <a:gd name="connsiteX0" fmla="*/ 0 w 2829801"/>
              <a:gd name="connsiteY0" fmla="*/ 0 h 723900"/>
              <a:gd name="connsiteX1" fmla="*/ 2345499 w 2829801"/>
              <a:gd name="connsiteY1" fmla="*/ 66675 h 723900"/>
              <a:gd name="connsiteX2" fmla="*/ 2828925 w 2829801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801" h="723900">
                <a:moveTo>
                  <a:pt x="0" y="0"/>
                </a:moveTo>
                <a:cubicBezTo>
                  <a:pt x="781833" y="22225"/>
                  <a:pt x="1956458" y="34925"/>
                  <a:pt x="2345499" y="66675"/>
                </a:cubicBezTo>
                <a:cubicBezTo>
                  <a:pt x="2734540" y="98425"/>
                  <a:pt x="2840810" y="303212"/>
                  <a:pt x="2828925" y="72390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rot="5400000">
            <a:off x="-1094556" y="3228423"/>
            <a:ext cx="3124994" cy="79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-327753" y="304415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 line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</Words>
  <Application>Microsoft Office PowerPoint</Application>
  <PresentationFormat>Экран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DmitryRa</dc:creator>
  <cp:lastModifiedBy>DmitryRa</cp:lastModifiedBy>
  <cp:revision>7</cp:revision>
  <dcterms:created xsi:type="dcterms:W3CDTF">2012-06-18T07:35:40Z</dcterms:created>
  <dcterms:modified xsi:type="dcterms:W3CDTF">2012-06-18T09:39:03Z</dcterms:modified>
</cp:coreProperties>
</file>