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06"/>
  </p:normalViewPr>
  <p:slideViewPr>
    <p:cSldViewPr snapToGrid="0" snapToObjects="1">
      <p:cViewPr varScale="1">
        <p:scale>
          <a:sx n="141" d="100"/>
          <a:sy n="141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rjyan:Desktop:Work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BigData-Cla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baseline="0" dirty="0">
                <a:solidFill>
                  <a:srgbClr val="254061"/>
                </a:solidFill>
                <a:latin typeface="Cambria"/>
                <a:cs typeface="Cambria"/>
              </a:rPr>
              <a:t>Subset of Data Producers (</a:t>
            </a:r>
            <a:r>
              <a:rPr lang="en-US" sz="1600" b="1" baseline="0" dirty="0" smtClean="0">
                <a:solidFill>
                  <a:srgbClr val="254061"/>
                </a:solidFill>
                <a:latin typeface="Cambria"/>
                <a:cs typeface="Cambria"/>
              </a:rPr>
              <a:t>PB/</a:t>
            </a:r>
            <a:r>
              <a:rPr lang="en-US" sz="1600" b="1" baseline="0" dirty="0">
                <a:solidFill>
                  <a:srgbClr val="254061"/>
                </a:solidFill>
                <a:latin typeface="Cambria"/>
                <a:cs typeface="Cambria"/>
              </a:rPr>
              <a:t>year) 2015 </a:t>
            </a:r>
            <a:endParaRPr lang="en-US" sz="1600" b="1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layout>
        <c:manualLayout>
          <c:xMode val="edge"/>
          <c:yMode val="edge"/>
          <c:x val="0.11911409780674"/>
          <c:y val="0.0280342751273738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EOS</c:v>
                </c:pt>
                <c:pt idx="1">
                  <c:v>LHC</c:v>
                </c:pt>
                <c:pt idx="2">
                  <c:v>FB</c:v>
                </c:pt>
                <c:pt idx="3">
                  <c:v>TW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100.0</c:v>
                </c:pt>
                <c:pt idx="1">
                  <c:v>27.0</c:v>
                </c:pt>
                <c:pt idx="2">
                  <c:v>182.5</c:v>
                </c:pt>
                <c:pt idx="3">
                  <c:v>2.52</c:v>
                </c:pt>
              </c:numCache>
            </c:numRef>
          </c:val>
        </c:ser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EOS</c:v>
                </c:pt>
                <c:pt idx="1">
                  <c:v>LHC</c:v>
                </c:pt>
                <c:pt idx="2">
                  <c:v>FB</c:v>
                </c:pt>
                <c:pt idx="3">
                  <c:v>TW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100.0</c:v>
                </c:pt>
                <c:pt idx="1">
                  <c:v>27.0</c:v>
                </c:pt>
                <c:pt idx="2">
                  <c:v>182.5</c:v>
                </c:pt>
                <c:pt idx="3">
                  <c:v>2.52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Global</a:t>
            </a:r>
            <a:r>
              <a:rPr lang="en-US" sz="1600" baseline="0" dirty="0" smtClean="0">
                <a:solidFill>
                  <a:srgbClr val="254061"/>
                </a:solidFill>
                <a:latin typeface="Cambria"/>
                <a:cs typeface="Cambria"/>
              </a:rPr>
              <a:t> 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Digital Data</a:t>
            </a:r>
            <a:endParaRPr lang="en-US" sz="1600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Scientific</c:v>
                </c:pt>
              </c:strCache>
            </c:strRef>
          </c:tx>
          <c:invertIfNegative val="0"/>
          <c:cat>
            <c:strRef>
              <c:f>Sheet1!$A$10:$A$20</c:f>
              <c:strCache>
                <c:ptCount val="11"/>
                <c:pt idx="0">
                  <c:v>Y2010</c:v>
                </c:pt>
                <c:pt idx="1">
                  <c:v>Y2011</c:v>
                </c:pt>
                <c:pt idx="2">
                  <c:v>Y2012</c:v>
                </c:pt>
                <c:pt idx="3">
                  <c:v>Y2013</c:v>
                </c:pt>
                <c:pt idx="4">
                  <c:v>Y2014</c:v>
                </c:pt>
                <c:pt idx="5">
                  <c:v>Y2015</c:v>
                </c:pt>
                <c:pt idx="6">
                  <c:v>Y2016</c:v>
                </c:pt>
                <c:pt idx="7">
                  <c:v>Y2017</c:v>
                </c:pt>
                <c:pt idx="8">
                  <c:v>Y2018</c:v>
                </c:pt>
                <c:pt idx="9">
                  <c:v>Y2019</c:v>
                </c:pt>
                <c:pt idx="10">
                  <c:v>Y2020</c:v>
                </c:pt>
              </c:strCache>
            </c:strRef>
          </c:cat>
          <c:val>
            <c:numRef>
              <c:f>Sheet1!$B$10:$B$20</c:f>
              <c:numCache>
                <c:formatCode>General</c:formatCode>
                <c:ptCount val="11"/>
                <c:pt idx="0">
                  <c:v>0.7</c:v>
                </c:pt>
                <c:pt idx="1">
                  <c:v>0.945</c:v>
                </c:pt>
                <c:pt idx="2">
                  <c:v>1.155</c:v>
                </c:pt>
                <c:pt idx="3">
                  <c:v>1.435</c:v>
                </c:pt>
                <c:pt idx="4">
                  <c:v>1.785</c:v>
                </c:pt>
                <c:pt idx="5">
                  <c:v>2.7685</c:v>
                </c:pt>
                <c:pt idx="6">
                  <c:v>3.675</c:v>
                </c:pt>
                <c:pt idx="7">
                  <c:v>4.899999999999999</c:v>
                </c:pt>
                <c:pt idx="8">
                  <c:v>6.3</c:v>
                </c:pt>
                <c:pt idx="9">
                  <c:v>9.1</c:v>
                </c:pt>
                <c:pt idx="10">
                  <c:v>12.6</c:v>
                </c:pt>
              </c:numCache>
            </c:numRef>
          </c:val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NonScientific </c:v>
                </c:pt>
              </c:strCache>
            </c:strRef>
          </c:tx>
          <c:invertIfNegative val="0"/>
          <c:cat>
            <c:strRef>
              <c:f>Sheet1!$A$10:$A$20</c:f>
              <c:strCache>
                <c:ptCount val="11"/>
                <c:pt idx="0">
                  <c:v>Y2010</c:v>
                </c:pt>
                <c:pt idx="1">
                  <c:v>Y2011</c:v>
                </c:pt>
                <c:pt idx="2">
                  <c:v>Y2012</c:v>
                </c:pt>
                <c:pt idx="3">
                  <c:v>Y2013</c:v>
                </c:pt>
                <c:pt idx="4">
                  <c:v>Y2014</c:v>
                </c:pt>
                <c:pt idx="5">
                  <c:v>Y2015</c:v>
                </c:pt>
                <c:pt idx="6">
                  <c:v>Y2016</c:v>
                </c:pt>
                <c:pt idx="7">
                  <c:v>Y2017</c:v>
                </c:pt>
                <c:pt idx="8">
                  <c:v>Y2018</c:v>
                </c:pt>
                <c:pt idx="9">
                  <c:v>Y2019</c:v>
                </c:pt>
                <c:pt idx="10">
                  <c:v>Y2020</c:v>
                </c:pt>
              </c:strCache>
            </c:strRef>
          </c:cat>
          <c:val>
            <c:numRef>
              <c:f>Sheet1!$C$10:$C$20</c:f>
              <c:numCache>
                <c:formatCode>General</c:formatCode>
                <c:ptCount val="11"/>
                <c:pt idx="0">
                  <c:v>1.3</c:v>
                </c:pt>
                <c:pt idx="1">
                  <c:v>1.755</c:v>
                </c:pt>
                <c:pt idx="2">
                  <c:v>2.145</c:v>
                </c:pt>
                <c:pt idx="3">
                  <c:v>2.665</c:v>
                </c:pt>
                <c:pt idx="4">
                  <c:v>3.314999999999999</c:v>
                </c:pt>
                <c:pt idx="5">
                  <c:v>5.141500000000001</c:v>
                </c:pt>
                <c:pt idx="6">
                  <c:v>6.824999999999995</c:v>
                </c:pt>
                <c:pt idx="7">
                  <c:v>9.100000000000001</c:v>
                </c:pt>
                <c:pt idx="8">
                  <c:v>11.7</c:v>
                </c:pt>
                <c:pt idx="9">
                  <c:v>16.9</c:v>
                </c:pt>
                <c:pt idx="10">
                  <c:v>23.4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373659200"/>
        <c:axId val="-373657424"/>
      </c:barChart>
      <c:catAx>
        <c:axId val="-37365920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crossAx val="-373657424"/>
        <c:crosses val="autoZero"/>
        <c:auto val="1"/>
        <c:lblAlgn val="ctr"/>
        <c:lblOffset val="100"/>
        <c:noMultiLvlLbl val="0"/>
      </c:catAx>
      <c:valAx>
        <c:axId val="-373657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Exabyte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736592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LHC Data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 Production</a:t>
            </a:r>
            <a:endParaRPr lang="en-US" sz="1600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layout>
        <c:manualLayout>
          <c:xMode val="edge"/>
          <c:yMode val="edge"/>
          <c:x val="0.313657162570832"/>
          <c:y val="0.0325862073389385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LHC</c:v>
                </c:pt>
              </c:strCache>
            </c:strRef>
          </c:tx>
          <c:invertIfNegative val="0"/>
          <c:cat>
            <c:strRef>
              <c:f>Sheet1!$A$6:$A$7</c:f>
              <c:strCache>
                <c:ptCount val="2"/>
                <c:pt idx="0">
                  <c:v>year 2015</c:v>
                </c:pt>
                <c:pt idx="1">
                  <c:v>year 2023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27.0</c:v>
                </c:pt>
                <c:pt idx="1">
                  <c:v>400.0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404096864"/>
        <c:axId val="-404129920"/>
      </c:barChart>
      <c:catAx>
        <c:axId val="-404096864"/>
        <c:scaling>
          <c:orientation val="minMax"/>
        </c:scaling>
        <c:delete val="0"/>
        <c:axPos val="b"/>
        <c:minorGridlines/>
        <c:numFmt formatCode="General" sourceLinked="0"/>
        <c:majorTickMark val="none"/>
        <c:minorTickMark val="none"/>
        <c:tickLblPos val="nextTo"/>
        <c:crossAx val="-404129920"/>
        <c:crosses val="autoZero"/>
        <c:auto val="1"/>
        <c:lblAlgn val="ctr"/>
        <c:lblOffset val="100"/>
        <c:noMultiLvlLbl val="0"/>
      </c:catAx>
      <c:valAx>
        <c:axId val="-40412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PB/</a:t>
                </a:r>
                <a:r>
                  <a:rPr lang="en-US" dirty="0"/>
                  <a:t>year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404096864"/>
        <c:crosses val="autoZero"/>
        <c:crossBetween val="between"/>
        <c:majorUnit val="10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+mj-lt"/>
              </a:defRPr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SKA 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Data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V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olumes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in 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Year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2023</a:t>
            </a:r>
          </a:p>
        </c:rich>
      </c:tx>
      <c:layout>
        <c:manualLayout>
          <c:xMode val="edge"/>
          <c:yMode val="edge"/>
          <c:x val="0.189841648785572"/>
          <c:y val="0.02896551763461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Sheet1!$A$7</c:f>
              <c:strCache>
                <c:ptCount val="1"/>
                <c:pt idx="0">
                  <c:v>year 2023</c:v>
                </c:pt>
              </c:strCache>
            </c:strRef>
          </c:tx>
          <c:invertIfNegative val="0"/>
          <c:cat>
            <c:strRef>
              <c:f>Sheet1!$B$5:$C$5</c:f>
              <c:strCache>
                <c:ptCount val="2"/>
                <c:pt idx="0">
                  <c:v>LHC</c:v>
                </c:pt>
                <c:pt idx="1">
                  <c:v>SKA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400.0</c:v>
                </c:pt>
                <c:pt idx="1">
                  <c:v>22075.0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449340848"/>
        <c:axId val="-449339488"/>
      </c:barChart>
      <c:catAx>
        <c:axId val="-449340848"/>
        <c:scaling>
          <c:orientation val="minMax"/>
        </c:scaling>
        <c:delete val="0"/>
        <c:axPos val="b"/>
        <c:minorGridlines/>
        <c:numFmt formatCode="General" sourceLinked="0"/>
        <c:majorTickMark val="none"/>
        <c:minorTickMark val="none"/>
        <c:tickLblPos val="nextTo"/>
        <c:crossAx val="-449339488"/>
        <c:crosses val="autoZero"/>
        <c:auto val="1"/>
        <c:lblAlgn val="ctr"/>
        <c:lblOffset val="100"/>
        <c:noMultiLvlLbl val="0"/>
      </c:catAx>
      <c:valAx>
        <c:axId val="-4493394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PB/</a:t>
                </a:r>
                <a:r>
                  <a:rPr lang="en-US" dirty="0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449340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+mj-lt"/>
              </a:defRPr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Humans and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 M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achines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Population</c:v>
                </c:pt>
              </c:strCache>
            </c:strRef>
          </c:tx>
          <c:xVal>
            <c:numRef>
              <c:f>Sheet1!$A$23:$A$26</c:f>
              <c:numCache>
                <c:formatCode>General</c:formatCode>
                <c:ptCount val="4"/>
                <c:pt idx="0">
                  <c:v>2003.0</c:v>
                </c:pt>
                <c:pt idx="1">
                  <c:v>2010.0</c:v>
                </c:pt>
                <c:pt idx="2">
                  <c:v>2015.0</c:v>
                </c:pt>
                <c:pt idx="3">
                  <c:v>2020.0</c:v>
                </c:pt>
              </c:numCache>
            </c:numRef>
          </c:xVal>
          <c:yVal>
            <c:numRef>
              <c:f>Sheet1!$B$23:$B$26</c:f>
              <c:numCache>
                <c:formatCode>General</c:formatCode>
                <c:ptCount val="4"/>
                <c:pt idx="0">
                  <c:v>6.3</c:v>
                </c:pt>
                <c:pt idx="1">
                  <c:v>6.8</c:v>
                </c:pt>
                <c:pt idx="2">
                  <c:v>7.2</c:v>
                </c:pt>
                <c:pt idx="3">
                  <c:v>7.6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Connected Devices</c:v>
                </c:pt>
              </c:strCache>
            </c:strRef>
          </c:tx>
          <c:xVal>
            <c:numRef>
              <c:f>Sheet1!$A$23:$A$26</c:f>
              <c:numCache>
                <c:formatCode>General</c:formatCode>
                <c:ptCount val="4"/>
                <c:pt idx="0">
                  <c:v>2003.0</c:v>
                </c:pt>
                <c:pt idx="1">
                  <c:v>2010.0</c:v>
                </c:pt>
                <c:pt idx="2">
                  <c:v>2015.0</c:v>
                </c:pt>
                <c:pt idx="3">
                  <c:v>2020.0</c:v>
                </c:pt>
              </c:numCache>
            </c:numRef>
          </c:xVal>
          <c:yVal>
            <c:numRef>
              <c:f>Sheet1!$C$23:$C$26</c:f>
              <c:numCache>
                <c:formatCode>General</c:formatCode>
                <c:ptCount val="4"/>
                <c:pt idx="0">
                  <c:v>0.5</c:v>
                </c:pt>
                <c:pt idx="1">
                  <c:v>12.5</c:v>
                </c:pt>
                <c:pt idx="2">
                  <c:v>25.0</c:v>
                </c:pt>
                <c:pt idx="3">
                  <c:v>50.0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08000784"/>
        <c:axId val="-299826896"/>
      </c:scatterChart>
      <c:valAx>
        <c:axId val="-40800078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299826896"/>
        <c:crosses val="autoZero"/>
        <c:crossBetween val="midCat"/>
      </c:valAx>
      <c:valAx>
        <c:axId val="-299826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Billion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408000784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2000" b="1" i="0" baseline="0">
                <a:effectLst/>
                <a:latin typeface="+mj-lt"/>
              </a:rPr>
              <a:t>xMsg Publish-Subscribe Messaging Performance</a:t>
            </a:r>
            <a:endParaRPr lang="en-US" sz="20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Java &amp; Python binding.  100K messages per measurement.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Single threaded publisher and subscriber processes.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Single computing node. 2.3 GHz Intel Core i7, 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16GB 1600 MHz DDR3, OS X 10.10.2</a:t>
            </a:r>
            <a:endParaRPr lang="en-US" sz="1400">
              <a:effectLst/>
              <a:latin typeface="+mj-lt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92707239720035"/>
          <c:y val="0.241111111111111"/>
          <c:w val="0.776363517060367"/>
          <c:h val="0.656024788568096"/>
        </c:manualLayout>
      </c:layout>
      <c:scatterChart>
        <c:scatterStyle val="lineMarker"/>
        <c:varyColors val="0"/>
        <c:ser>
          <c:idx val="0"/>
          <c:order val="0"/>
          <c:tx>
            <c:v>Python</c:v>
          </c:tx>
          <c:spPr>
            <a:ln w="47625">
              <a:noFill/>
            </a:ln>
          </c:spPr>
          <c:dPt>
            <c:idx val="130"/>
            <c:marker>
              <c:symbol val="none"/>
            </c:marker>
            <c:bubble3D val="0"/>
          </c:dPt>
          <c:dPt>
            <c:idx val="131"/>
            <c:marker>
              <c:symbol val="none"/>
            </c:marker>
            <c:bubble3D val="0"/>
          </c:dPt>
          <c:dPt>
            <c:idx val="132"/>
            <c:marker>
              <c:symbol val="none"/>
            </c:marker>
            <c:bubble3D val="0"/>
          </c:dPt>
          <c:dPt>
            <c:idx val="133"/>
            <c:marker>
              <c:symbol val="none"/>
            </c:marker>
            <c:bubble3D val="0"/>
          </c:dPt>
          <c:dPt>
            <c:idx val="134"/>
            <c:marker>
              <c:symbol val="none"/>
            </c:marker>
            <c:bubble3D val="0"/>
          </c:dPt>
          <c:dPt>
            <c:idx val="135"/>
            <c:marker>
              <c:symbol val="none"/>
            </c:marker>
            <c:bubble3D val="0"/>
          </c:dPt>
          <c:dPt>
            <c:idx val="136"/>
            <c:marker>
              <c:symbol val="none"/>
            </c:marker>
            <c:bubble3D val="0"/>
          </c:dPt>
          <c:dPt>
            <c:idx val="137"/>
            <c:marker>
              <c:symbol val="none"/>
            </c:marker>
            <c:bubble3D val="0"/>
          </c:dPt>
          <c:dPt>
            <c:idx val="145"/>
            <c:marker>
              <c:symbol val="none"/>
            </c:marker>
            <c:bubble3D val="0"/>
          </c:dPt>
          <c:dPt>
            <c:idx val="146"/>
            <c:marker>
              <c:symbol val="none"/>
            </c:marker>
            <c:bubble3D val="0"/>
          </c:dPt>
          <c:xVal>
            <c:numRef>
              <c:f>Sheet5!$A$1:$A$1000</c:f>
              <c:numCache>
                <c:formatCode>General</c:formatCode>
                <c:ptCount val="1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</c:numCache>
            </c:numRef>
          </c:xVal>
          <c:yVal>
            <c:numRef>
              <c:f>Sheet5!$B$1:$B$1000</c:f>
              <c:numCache>
                <c:formatCode>General</c:formatCode>
                <c:ptCount val="1000"/>
                <c:pt idx="0">
                  <c:v>10.9468787383625</c:v>
                </c:pt>
                <c:pt idx="1">
                  <c:v>26.245444775</c:v>
                </c:pt>
                <c:pt idx="2">
                  <c:v>39.8740829625</c:v>
                </c:pt>
                <c:pt idx="3">
                  <c:v>52.68297951225</c:v>
                </c:pt>
                <c:pt idx="4">
                  <c:v>65.6210004</c:v>
                </c:pt>
                <c:pt idx="5">
                  <c:v>78.703191768625</c:v>
                </c:pt>
                <c:pt idx="6">
                  <c:v>91.659556503875</c:v>
                </c:pt>
                <c:pt idx="7">
                  <c:v>104.485074046</c:v>
                </c:pt>
                <c:pt idx="8">
                  <c:v>106.867812471625</c:v>
                </c:pt>
                <c:pt idx="9">
                  <c:v>117.69656061225</c:v>
                </c:pt>
                <c:pt idx="10">
                  <c:v>127.47166102125</c:v>
                </c:pt>
                <c:pt idx="11">
                  <c:v>141.56156801625</c:v>
                </c:pt>
                <c:pt idx="12">
                  <c:v>148.90340658875</c:v>
                </c:pt>
                <c:pt idx="13">
                  <c:v>159.0329162925</c:v>
                </c:pt>
                <c:pt idx="14">
                  <c:v>165.33268905</c:v>
                </c:pt>
                <c:pt idx="15">
                  <c:v>166.806053975</c:v>
                </c:pt>
                <c:pt idx="16">
                  <c:v>191.28227649375</c:v>
                </c:pt>
                <c:pt idx="17">
                  <c:v>200.73206985875</c:v>
                </c:pt>
                <c:pt idx="18">
                  <c:v>210.40140379875</c:v>
                </c:pt>
                <c:pt idx="19">
                  <c:v>222.041431155</c:v>
                </c:pt>
                <c:pt idx="20">
                  <c:v>219.19215166875</c:v>
                </c:pt>
                <c:pt idx="21">
                  <c:v>233.64441316875</c:v>
                </c:pt>
                <c:pt idx="22">
                  <c:v>259.30598444375</c:v>
                </c:pt>
                <c:pt idx="23">
                  <c:v>274.13445472625</c:v>
                </c:pt>
                <c:pt idx="24">
                  <c:v>288.6168476275</c:v>
                </c:pt>
                <c:pt idx="25">
                  <c:v>292.0021509324991</c:v>
                </c:pt>
                <c:pt idx="26">
                  <c:v>308.2259689049991</c:v>
                </c:pt>
                <c:pt idx="27">
                  <c:v>318.44051491375</c:v>
                </c:pt>
                <c:pt idx="28">
                  <c:v>326.14832326</c:v>
                </c:pt>
                <c:pt idx="29">
                  <c:v>336.7480332224991</c:v>
                </c:pt>
                <c:pt idx="30">
                  <c:v>338.79052002875</c:v>
                </c:pt>
                <c:pt idx="31">
                  <c:v>354.3192961625</c:v>
                </c:pt>
                <c:pt idx="32">
                  <c:v>371.52564416375</c:v>
                </c:pt>
                <c:pt idx="33">
                  <c:v>379.85889806</c:v>
                </c:pt>
                <c:pt idx="34">
                  <c:v>383.3128790275</c:v>
                </c:pt>
                <c:pt idx="35">
                  <c:v>380.33933029875</c:v>
                </c:pt>
                <c:pt idx="36">
                  <c:v>402.2973571124991</c:v>
                </c:pt>
                <c:pt idx="37">
                  <c:v>415.9621763399999</c:v>
                </c:pt>
                <c:pt idx="38">
                  <c:v>425.45318400375</c:v>
                </c:pt>
                <c:pt idx="39">
                  <c:v>438.3314737124991</c:v>
                </c:pt>
                <c:pt idx="40">
                  <c:v>437.7211425924991</c:v>
                </c:pt>
                <c:pt idx="41">
                  <c:v>458.38067205125</c:v>
                </c:pt>
                <c:pt idx="42">
                  <c:v>464.832401975</c:v>
                </c:pt>
                <c:pt idx="43">
                  <c:v>466.142778685</c:v>
                </c:pt>
                <c:pt idx="44">
                  <c:v>476.4931123449988</c:v>
                </c:pt>
                <c:pt idx="45">
                  <c:v>487.442010295</c:v>
                </c:pt>
                <c:pt idx="46">
                  <c:v>499.7899287225</c:v>
                </c:pt>
                <c:pt idx="47">
                  <c:v>510.4934589299991</c:v>
                </c:pt>
                <c:pt idx="48">
                  <c:v>512.73460093125</c:v>
                </c:pt>
                <c:pt idx="49">
                  <c:v>469.44398491125</c:v>
                </c:pt>
                <c:pt idx="50">
                  <c:v>523.8098270424994</c:v>
                </c:pt>
                <c:pt idx="51">
                  <c:v>541.5176928924978</c:v>
                </c:pt>
                <c:pt idx="52">
                  <c:v>483.45860080125</c:v>
                </c:pt>
                <c:pt idx="53">
                  <c:v>551.45459425</c:v>
                </c:pt>
                <c:pt idx="54">
                  <c:v>567.6189489375</c:v>
                </c:pt>
                <c:pt idx="55">
                  <c:v>569.4851163024994</c:v>
                </c:pt>
                <c:pt idx="56">
                  <c:v>579.09738833125</c:v>
                </c:pt>
                <c:pt idx="57">
                  <c:v>598.26287154875</c:v>
                </c:pt>
                <c:pt idx="58">
                  <c:v>603.000140325</c:v>
                </c:pt>
                <c:pt idx="59">
                  <c:v>619.71806546375</c:v>
                </c:pt>
                <c:pt idx="60">
                  <c:v>603.71568198</c:v>
                </c:pt>
                <c:pt idx="61">
                  <c:v>623.00168441625</c:v>
                </c:pt>
                <c:pt idx="62">
                  <c:v>634.665233733749</c:v>
                </c:pt>
                <c:pt idx="63">
                  <c:v>638.3256717625</c:v>
                </c:pt>
                <c:pt idx="64">
                  <c:v>650.853724831249</c:v>
                </c:pt>
                <c:pt idx="65">
                  <c:v>648.07693969375</c:v>
                </c:pt>
                <c:pt idx="66">
                  <c:v>674.6339255075</c:v>
                </c:pt>
                <c:pt idx="67">
                  <c:v>680.48164490875</c:v>
                </c:pt>
                <c:pt idx="68">
                  <c:v>691.355956437499</c:v>
                </c:pt>
                <c:pt idx="69">
                  <c:v>697.40349704</c:v>
                </c:pt>
                <c:pt idx="70">
                  <c:v>684.1803341325</c:v>
                </c:pt>
                <c:pt idx="71">
                  <c:v>713.0100064024994</c:v>
                </c:pt>
                <c:pt idx="72">
                  <c:v>724.858290203749</c:v>
                </c:pt>
                <c:pt idx="73">
                  <c:v>729.147298691248</c:v>
                </c:pt>
                <c:pt idx="74">
                  <c:v>736.7599810837494</c:v>
                </c:pt>
                <c:pt idx="75">
                  <c:v>737.62574577875</c:v>
                </c:pt>
                <c:pt idx="76">
                  <c:v>755.5631526175</c:v>
                </c:pt>
                <c:pt idx="77">
                  <c:v>768.033878565</c:v>
                </c:pt>
                <c:pt idx="78">
                  <c:v>774.2024759</c:v>
                </c:pt>
                <c:pt idx="79">
                  <c:v>761.427310722499</c:v>
                </c:pt>
                <c:pt idx="80">
                  <c:v>782.99542730625</c:v>
                </c:pt>
                <c:pt idx="81">
                  <c:v>793.23935639625</c:v>
                </c:pt>
                <c:pt idx="82">
                  <c:v>804.34088238</c:v>
                </c:pt>
                <c:pt idx="83">
                  <c:v>802.4423287562494</c:v>
                </c:pt>
                <c:pt idx="84">
                  <c:v>810.6143560375</c:v>
                </c:pt>
                <c:pt idx="85">
                  <c:v>797.70113663125</c:v>
                </c:pt>
                <c:pt idx="86">
                  <c:v>820.804662169999</c:v>
                </c:pt>
                <c:pt idx="87">
                  <c:v>832.0081082975</c:v>
                </c:pt>
                <c:pt idx="88">
                  <c:v>842.04168428</c:v>
                </c:pt>
                <c:pt idx="89">
                  <c:v>850.42892327625</c:v>
                </c:pt>
                <c:pt idx="90">
                  <c:v>866.15324402</c:v>
                </c:pt>
                <c:pt idx="91">
                  <c:v>876.156014053749</c:v>
                </c:pt>
                <c:pt idx="92">
                  <c:v>879.68226255</c:v>
                </c:pt>
                <c:pt idx="93">
                  <c:v>880.1322595349989</c:v>
                </c:pt>
                <c:pt idx="94">
                  <c:v>895.89248384875</c:v>
                </c:pt>
                <c:pt idx="95">
                  <c:v>895.50710095125</c:v>
                </c:pt>
                <c:pt idx="96">
                  <c:v>905.01292255875</c:v>
                </c:pt>
                <c:pt idx="97">
                  <c:v>915.3138545825</c:v>
                </c:pt>
                <c:pt idx="98">
                  <c:v>930.768411375</c:v>
                </c:pt>
                <c:pt idx="99">
                  <c:v>944.39523620625</c:v>
                </c:pt>
                <c:pt idx="100">
                  <c:v>943.4639062475</c:v>
                </c:pt>
                <c:pt idx="101">
                  <c:v>939.77576029</c:v>
                </c:pt>
                <c:pt idx="102">
                  <c:v>958.340206866249</c:v>
                </c:pt>
                <c:pt idx="103">
                  <c:v>955.24599053875</c:v>
                </c:pt>
                <c:pt idx="104">
                  <c:v>987.0425750949985</c:v>
                </c:pt>
                <c:pt idx="105">
                  <c:v>968.38895250875</c:v>
                </c:pt>
                <c:pt idx="106">
                  <c:v>990.8605614712488</c:v>
                </c:pt>
                <c:pt idx="107">
                  <c:v>961.84854465625</c:v>
                </c:pt>
                <c:pt idx="108">
                  <c:v>1000.5022704975</c:v>
                </c:pt>
                <c:pt idx="109">
                  <c:v>1012.53695644875</c:v>
                </c:pt>
                <c:pt idx="110">
                  <c:v>1011.00658274625</c:v>
                </c:pt>
                <c:pt idx="111">
                  <c:v>1006.4102039925</c:v>
                </c:pt>
                <c:pt idx="112">
                  <c:v>1035.00667350375</c:v>
                </c:pt>
                <c:pt idx="113">
                  <c:v>1036.0483950925</c:v>
                </c:pt>
                <c:pt idx="114">
                  <c:v>1047.0824731325</c:v>
                </c:pt>
                <c:pt idx="115">
                  <c:v>1056.50748499125</c:v>
                </c:pt>
                <c:pt idx="116">
                  <c:v>1063.4280284175</c:v>
                </c:pt>
                <c:pt idx="117">
                  <c:v>1060.701902405</c:v>
                </c:pt>
                <c:pt idx="118">
                  <c:v>1060.1721648325</c:v>
                </c:pt>
                <c:pt idx="119">
                  <c:v>1064.7261205</c:v>
                </c:pt>
                <c:pt idx="120">
                  <c:v>1083.95140959375</c:v>
                </c:pt>
                <c:pt idx="121">
                  <c:v>1084.1096713775</c:v>
                </c:pt>
                <c:pt idx="122">
                  <c:v>1087.64711422</c:v>
                </c:pt>
                <c:pt idx="123">
                  <c:v>1064.84264846</c:v>
                </c:pt>
                <c:pt idx="124">
                  <c:v>1082.7681860875</c:v>
                </c:pt>
                <c:pt idx="125">
                  <c:v>1076.03658831875</c:v>
                </c:pt>
                <c:pt idx="126">
                  <c:v>1094.09096117125</c:v>
                </c:pt>
                <c:pt idx="127">
                  <c:v>1119.8305276475</c:v>
                </c:pt>
                <c:pt idx="128">
                  <c:v>1129.06133866375</c:v>
                </c:pt>
                <c:pt idx="129">
                  <c:v>1111.3151371725</c:v>
                </c:pt>
                <c:pt idx="130">
                  <c:v>210.8991794375</c:v>
                </c:pt>
                <c:pt idx="131">
                  <c:v>390.327887845</c:v>
                </c:pt>
                <c:pt idx="132">
                  <c:v>266.78415332625</c:v>
                </c:pt>
                <c:pt idx="133">
                  <c:v>660.9866211862486</c:v>
                </c:pt>
                <c:pt idx="134">
                  <c:v>312.51804213</c:v>
                </c:pt>
                <c:pt idx="135">
                  <c:v>534.11532005375</c:v>
                </c:pt>
                <c:pt idx="136">
                  <c:v>320.9266299649991</c:v>
                </c:pt>
                <c:pt idx="137">
                  <c:v>514.87649829</c:v>
                </c:pt>
                <c:pt idx="138">
                  <c:v>1162.06472316</c:v>
                </c:pt>
                <c:pt idx="139">
                  <c:v>1118.52926823625</c:v>
                </c:pt>
                <c:pt idx="140">
                  <c:v>1160.16563874125</c:v>
                </c:pt>
                <c:pt idx="141">
                  <c:v>1134.740982185</c:v>
                </c:pt>
                <c:pt idx="142">
                  <c:v>1139.68796778</c:v>
                </c:pt>
                <c:pt idx="143">
                  <c:v>1161.3396795175</c:v>
                </c:pt>
                <c:pt idx="144">
                  <c:v>1143.29544741375</c:v>
                </c:pt>
                <c:pt idx="145">
                  <c:v>328.346994405</c:v>
                </c:pt>
                <c:pt idx="146">
                  <c:v>461.68855018</c:v>
                </c:pt>
                <c:pt idx="147">
                  <c:v>1179.818158135</c:v>
                </c:pt>
                <c:pt idx="148">
                  <c:v>1178.849043</c:v>
                </c:pt>
                <c:pt idx="149">
                  <c:v>1163.54718373875</c:v>
                </c:pt>
                <c:pt idx="150">
                  <c:v>1130.60637564625</c:v>
                </c:pt>
                <c:pt idx="151">
                  <c:v>1161.78195951375</c:v>
                </c:pt>
                <c:pt idx="152">
                  <c:v>1196.02357339</c:v>
                </c:pt>
                <c:pt idx="153">
                  <c:v>1174.9077544825</c:v>
                </c:pt>
                <c:pt idx="154">
                  <c:v>1179.20455273375</c:v>
                </c:pt>
                <c:pt idx="155">
                  <c:v>1176.88578217875</c:v>
                </c:pt>
                <c:pt idx="156">
                  <c:v>1187.83562503625</c:v>
                </c:pt>
                <c:pt idx="157">
                  <c:v>1177.50754890375</c:v>
                </c:pt>
                <c:pt idx="158">
                  <c:v>1210.48545339125</c:v>
                </c:pt>
                <c:pt idx="159">
                  <c:v>1215.498271485</c:v>
                </c:pt>
                <c:pt idx="160">
                  <c:v>1189.42361565875</c:v>
                </c:pt>
                <c:pt idx="161">
                  <c:v>1193.96710532125</c:v>
                </c:pt>
                <c:pt idx="162">
                  <c:v>1163.9771771925</c:v>
                </c:pt>
                <c:pt idx="163">
                  <c:v>1206.5904263375</c:v>
                </c:pt>
                <c:pt idx="164">
                  <c:v>1200.31732025125</c:v>
                </c:pt>
                <c:pt idx="165">
                  <c:v>1197.4710565475</c:v>
                </c:pt>
                <c:pt idx="166">
                  <c:v>1231.622732275</c:v>
                </c:pt>
                <c:pt idx="167">
                  <c:v>1210.92522688125</c:v>
                </c:pt>
                <c:pt idx="168">
                  <c:v>1226.6403047875</c:v>
                </c:pt>
                <c:pt idx="169">
                  <c:v>1223.65506632125</c:v>
                </c:pt>
                <c:pt idx="170">
                  <c:v>1237.28266967125</c:v>
                </c:pt>
                <c:pt idx="171">
                  <c:v>1182.77944642875</c:v>
                </c:pt>
                <c:pt idx="172">
                  <c:v>1209.58618728125</c:v>
                </c:pt>
                <c:pt idx="173">
                  <c:v>1217.97674882375</c:v>
                </c:pt>
                <c:pt idx="174">
                  <c:v>1188.11563909125</c:v>
                </c:pt>
                <c:pt idx="175">
                  <c:v>1236.90062501375</c:v>
                </c:pt>
                <c:pt idx="176">
                  <c:v>1157.5861986425</c:v>
                </c:pt>
                <c:pt idx="177">
                  <c:v>1201.0349682675</c:v>
                </c:pt>
                <c:pt idx="178">
                  <c:v>1160.01845401375</c:v>
                </c:pt>
                <c:pt idx="179">
                  <c:v>1196.68557983875</c:v>
                </c:pt>
                <c:pt idx="180">
                  <c:v>1198.567943075</c:v>
                </c:pt>
                <c:pt idx="181">
                  <c:v>1230.3147111225</c:v>
                </c:pt>
                <c:pt idx="182">
                  <c:v>1230.16352906625</c:v>
                </c:pt>
                <c:pt idx="183">
                  <c:v>1262.14947485</c:v>
                </c:pt>
                <c:pt idx="184">
                  <c:v>1269.93445285</c:v>
                </c:pt>
                <c:pt idx="185">
                  <c:v>1244.81527744375</c:v>
                </c:pt>
                <c:pt idx="186">
                  <c:v>1254.672059925</c:v>
                </c:pt>
                <c:pt idx="187">
                  <c:v>1267.6751337</c:v>
                </c:pt>
                <c:pt idx="188">
                  <c:v>1238.0323539125</c:v>
                </c:pt>
                <c:pt idx="189">
                  <c:v>1241.79881748125</c:v>
                </c:pt>
                <c:pt idx="190">
                  <c:v>1227.75876430125</c:v>
                </c:pt>
                <c:pt idx="191">
                  <c:v>1217.07124988625</c:v>
                </c:pt>
                <c:pt idx="192">
                  <c:v>1246.2542150675</c:v>
                </c:pt>
                <c:pt idx="193">
                  <c:v>1236.3953492675</c:v>
                </c:pt>
                <c:pt idx="194">
                  <c:v>1243.72857837</c:v>
                </c:pt>
                <c:pt idx="195">
                  <c:v>1267.3295188</c:v>
                </c:pt>
                <c:pt idx="196">
                  <c:v>1295.6915428</c:v>
                </c:pt>
                <c:pt idx="197">
                  <c:v>1256.5509618</c:v>
                </c:pt>
                <c:pt idx="198">
                  <c:v>1233.53303138</c:v>
                </c:pt>
                <c:pt idx="199">
                  <c:v>1246.89056665</c:v>
                </c:pt>
                <c:pt idx="200">
                  <c:v>1277.259319225</c:v>
                </c:pt>
                <c:pt idx="201">
                  <c:v>1232.75357909</c:v>
                </c:pt>
                <c:pt idx="202">
                  <c:v>1254.08318365</c:v>
                </c:pt>
                <c:pt idx="203">
                  <c:v>1300.66164785</c:v>
                </c:pt>
                <c:pt idx="204">
                  <c:v>1244.54789369375</c:v>
                </c:pt>
                <c:pt idx="205">
                  <c:v>1239.80478732</c:v>
                </c:pt>
                <c:pt idx="206">
                  <c:v>1233.96199623625</c:v>
                </c:pt>
                <c:pt idx="207">
                  <c:v>1252.3368424875</c:v>
                </c:pt>
                <c:pt idx="208">
                  <c:v>1281.9109968625</c:v>
                </c:pt>
                <c:pt idx="209">
                  <c:v>1241.840296145</c:v>
                </c:pt>
                <c:pt idx="210">
                  <c:v>1282.034378325</c:v>
                </c:pt>
                <c:pt idx="211">
                  <c:v>1212.76316531625</c:v>
                </c:pt>
                <c:pt idx="212">
                  <c:v>1215.33970970125</c:v>
                </c:pt>
                <c:pt idx="213">
                  <c:v>1282.1643509375</c:v>
                </c:pt>
                <c:pt idx="214">
                  <c:v>1247.24619642125</c:v>
                </c:pt>
                <c:pt idx="215">
                  <c:v>1248.040763785</c:v>
                </c:pt>
                <c:pt idx="216">
                  <c:v>1215.22986548875</c:v>
                </c:pt>
                <c:pt idx="217">
                  <c:v>1227.1468526075</c:v>
                </c:pt>
                <c:pt idx="218">
                  <c:v>1291.832058525</c:v>
                </c:pt>
                <c:pt idx="219">
                  <c:v>1274.5390035875</c:v>
                </c:pt>
                <c:pt idx="220">
                  <c:v>1242.48800746125</c:v>
                </c:pt>
                <c:pt idx="221">
                  <c:v>1217.98496348125</c:v>
                </c:pt>
                <c:pt idx="222">
                  <c:v>1227.4069739725</c:v>
                </c:pt>
                <c:pt idx="223">
                  <c:v>1253.8043727125</c:v>
                </c:pt>
                <c:pt idx="224">
                  <c:v>1250.232612725</c:v>
                </c:pt>
                <c:pt idx="225">
                  <c:v>1220.25111472125</c:v>
                </c:pt>
                <c:pt idx="226">
                  <c:v>1263.8150434</c:v>
                </c:pt>
                <c:pt idx="227">
                  <c:v>1249.158598545</c:v>
                </c:pt>
                <c:pt idx="228">
                  <c:v>1268.6755691875</c:v>
                </c:pt>
                <c:pt idx="229">
                  <c:v>1296.57260615</c:v>
                </c:pt>
                <c:pt idx="230">
                  <c:v>1306.4461068875</c:v>
                </c:pt>
                <c:pt idx="231">
                  <c:v>1307.1480772875</c:v>
                </c:pt>
                <c:pt idx="232">
                  <c:v>1304.04153815</c:v>
                </c:pt>
                <c:pt idx="233">
                  <c:v>1311.9832909375</c:v>
                </c:pt>
                <c:pt idx="234">
                  <c:v>1309.082733525</c:v>
                </c:pt>
                <c:pt idx="235">
                  <c:v>1304.3479943</c:v>
                </c:pt>
                <c:pt idx="236">
                  <c:v>1272.8238257125</c:v>
                </c:pt>
                <c:pt idx="237">
                  <c:v>1277.203838025</c:v>
                </c:pt>
                <c:pt idx="238">
                  <c:v>1279.6038903125</c:v>
                </c:pt>
                <c:pt idx="239">
                  <c:v>1302.5519326125</c:v>
                </c:pt>
                <c:pt idx="240">
                  <c:v>1277.6195096375</c:v>
                </c:pt>
                <c:pt idx="241">
                  <c:v>1275.641111125</c:v>
                </c:pt>
                <c:pt idx="242">
                  <c:v>1272.1942932875</c:v>
                </c:pt>
                <c:pt idx="243">
                  <c:v>1269.4836474125</c:v>
                </c:pt>
                <c:pt idx="244">
                  <c:v>1262.1087096</c:v>
                </c:pt>
                <c:pt idx="245">
                  <c:v>1295.9304622625</c:v>
                </c:pt>
                <c:pt idx="246">
                  <c:v>1316.8113142125</c:v>
                </c:pt>
                <c:pt idx="247">
                  <c:v>1287.1734258125</c:v>
                </c:pt>
                <c:pt idx="248">
                  <c:v>1298.7644994125</c:v>
                </c:pt>
                <c:pt idx="249">
                  <c:v>1315.2492523625</c:v>
                </c:pt>
                <c:pt idx="250">
                  <c:v>1317.381159625</c:v>
                </c:pt>
                <c:pt idx="251">
                  <c:v>1325.19781075</c:v>
                </c:pt>
                <c:pt idx="252">
                  <c:v>1292.8426595125</c:v>
                </c:pt>
                <c:pt idx="253">
                  <c:v>1291.3619022875</c:v>
                </c:pt>
                <c:pt idx="254">
                  <c:v>1302.347540175</c:v>
                </c:pt>
                <c:pt idx="255">
                  <c:v>1286.9004891125</c:v>
                </c:pt>
                <c:pt idx="256">
                  <c:v>1307.683469775</c:v>
                </c:pt>
                <c:pt idx="257">
                  <c:v>1307.1246399125</c:v>
                </c:pt>
                <c:pt idx="258">
                  <c:v>1325.047167075</c:v>
                </c:pt>
                <c:pt idx="259">
                  <c:v>1321.58370865</c:v>
                </c:pt>
                <c:pt idx="260">
                  <c:v>1332.85023895</c:v>
                </c:pt>
                <c:pt idx="261">
                  <c:v>1328.1064066625</c:v>
                </c:pt>
                <c:pt idx="262">
                  <c:v>1321.7951506</c:v>
                </c:pt>
                <c:pt idx="263">
                  <c:v>1308.0689072875</c:v>
                </c:pt>
                <c:pt idx="264">
                  <c:v>1272.561005975</c:v>
                </c:pt>
                <c:pt idx="265">
                  <c:v>1271.2746133875</c:v>
                </c:pt>
                <c:pt idx="266">
                  <c:v>1293.5768868875</c:v>
                </c:pt>
                <c:pt idx="267">
                  <c:v>1337.7993201125</c:v>
                </c:pt>
                <c:pt idx="268">
                  <c:v>1293.1644720125</c:v>
                </c:pt>
                <c:pt idx="269">
                  <c:v>1279.7352407875</c:v>
                </c:pt>
                <c:pt idx="270">
                  <c:v>1243.034819515</c:v>
                </c:pt>
                <c:pt idx="271">
                  <c:v>1224.9332827925</c:v>
                </c:pt>
                <c:pt idx="272">
                  <c:v>1267.2212113375</c:v>
                </c:pt>
                <c:pt idx="273">
                  <c:v>1263.16905605</c:v>
                </c:pt>
                <c:pt idx="274">
                  <c:v>1243.52221018875</c:v>
                </c:pt>
                <c:pt idx="275">
                  <c:v>1246.94887197875</c:v>
                </c:pt>
                <c:pt idx="276">
                  <c:v>1219.39704117875</c:v>
                </c:pt>
                <c:pt idx="277">
                  <c:v>1243.3838449825</c:v>
                </c:pt>
                <c:pt idx="278">
                  <c:v>1292.324136575</c:v>
                </c:pt>
                <c:pt idx="279">
                  <c:v>1292.8450583875</c:v>
                </c:pt>
                <c:pt idx="280">
                  <c:v>1253.737845375</c:v>
                </c:pt>
                <c:pt idx="281">
                  <c:v>1287.8211846625</c:v>
                </c:pt>
                <c:pt idx="282">
                  <c:v>1298.1381625375</c:v>
                </c:pt>
                <c:pt idx="283">
                  <c:v>1296.0218973</c:v>
                </c:pt>
                <c:pt idx="284">
                  <c:v>1287.853342337499</c:v>
                </c:pt>
                <c:pt idx="285">
                  <c:v>1279.5517166625</c:v>
                </c:pt>
                <c:pt idx="286">
                  <c:v>1260.268775375</c:v>
                </c:pt>
                <c:pt idx="287">
                  <c:v>1277.1161015625</c:v>
                </c:pt>
                <c:pt idx="288">
                  <c:v>1258.7354717375</c:v>
                </c:pt>
                <c:pt idx="289">
                  <c:v>1274.8445777625</c:v>
                </c:pt>
                <c:pt idx="290">
                  <c:v>1282.396599175</c:v>
                </c:pt>
                <c:pt idx="291">
                  <c:v>1317.8456383</c:v>
                </c:pt>
                <c:pt idx="292">
                  <c:v>1285.6926715375</c:v>
                </c:pt>
                <c:pt idx="293">
                  <c:v>1284.5572666375</c:v>
                </c:pt>
                <c:pt idx="294">
                  <c:v>1285.6515533875</c:v>
                </c:pt>
                <c:pt idx="295">
                  <c:v>1316.537751225</c:v>
                </c:pt>
                <c:pt idx="296">
                  <c:v>1278.0042685375</c:v>
                </c:pt>
                <c:pt idx="297">
                  <c:v>1304.4524639625</c:v>
                </c:pt>
                <c:pt idx="298">
                  <c:v>1310.2283259125</c:v>
                </c:pt>
                <c:pt idx="299">
                  <c:v>1277.8794969875</c:v>
                </c:pt>
                <c:pt idx="300">
                  <c:v>1253.5294558625</c:v>
                </c:pt>
                <c:pt idx="301">
                  <c:v>1279.0131642625</c:v>
                </c:pt>
                <c:pt idx="302">
                  <c:v>1281.0127695375</c:v>
                </c:pt>
                <c:pt idx="303">
                  <c:v>1282.54592115</c:v>
                </c:pt>
                <c:pt idx="304">
                  <c:v>1257.4216737625</c:v>
                </c:pt>
                <c:pt idx="305">
                  <c:v>1306.94907815</c:v>
                </c:pt>
                <c:pt idx="306">
                  <c:v>1311.2254178875</c:v>
                </c:pt>
                <c:pt idx="307">
                  <c:v>1284.6907161375</c:v>
                </c:pt>
                <c:pt idx="308">
                  <c:v>1281.484604475</c:v>
                </c:pt>
                <c:pt idx="309">
                  <c:v>1282.5488134</c:v>
                </c:pt>
                <c:pt idx="310">
                  <c:v>1280.6898166</c:v>
                </c:pt>
                <c:pt idx="311">
                  <c:v>1326.5094625375</c:v>
                </c:pt>
                <c:pt idx="312">
                  <c:v>1327.7020667125</c:v>
                </c:pt>
                <c:pt idx="313">
                  <c:v>1331.9164683125</c:v>
                </c:pt>
                <c:pt idx="314">
                  <c:v>1286.460117525</c:v>
                </c:pt>
                <c:pt idx="315">
                  <c:v>1302.6954748125</c:v>
                </c:pt>
                <c:pt idx="316">
                  <c:v>1318.18307135</c:v>
                </c:pt>
                <c:pt idx="317">
                  <c:v>1321.2997550875</c:v>
                </c:pt>
                <c:pt idx="318">
                  <c:v>1324.59884275</c:v>
                </c:pt>
                <c:pt idx="319">
                  <c:v>1274.3623737875</c:v>
                </c:pt>
                <c:pt idx="320">
                  <c:v>1279.62593145</c:v>
                </c:pt>
                <c:pt idx="321">
                  <c:v>1298.8632244125</c:v>
                </c:pt>
                <c:pt idx="322">
                  <c:v>1284.8009008125</c:v>
                </c:pt>
                <c:pt idx="323">
                  <c:v>1320.2126471375</c:v>
                </c:pt>
                <c:pt idx="324">
                  <c:v>1290.5735475625</c:v>
                </c:pt>
                <c:pt idx="325">
                  <c:v>1283.982153275</c:v>
                </c:pt>
                <c:pt idx="326">
                  <c:v>1340.8392998</c:v>
                </c:pt>
                <c:pt idx="327">
                  <c:v>1336.661239475</c:v>
                </c:pt>
                <c:pt idx="328">
                  <c:v>1355.8713494875</c:v>
                </c:pt>
                <c:pt idx="329">
                  <c:v>1317.7540726625</c:v>
                </c:pt>
                <c:pt idx="330">
                  <c:v>1287.3050102375</c:v>
                </c:pt>
                <c:pt idx="331">
                  <c:v>1323.63312255</c:v>
                </c:pt>
                <c:pt idx="332">
                  <c:v>1274.99853835</c:v>
                </c:pt>
                <c:pt idx="333">
                  <c:v>1298.5828922625</c:v>
                </c:pt>
                <c:pt idx="334">
                  <c:v>1287.820204</c:v>
                </c:pt>
                <c:pt idx="335">
                  <c:v>1277.8293938</c:v>
                </c:pt>
                <c:pt idx="336">
                  <c:v>1286.362401875</c:v>
                </c:pt>
                <c:pt idx="337">
                  <c:v>1253.3567154875</c:v>
                </c:pt>
                <c:pt idx="338">
                  <c:v>1258.5320771375</c:v>
                </c:pt>
                <c:pt idx="339">
                  <c:v>1270.87054445</c:v>
                </c:pt>
                <c:pt idx="340">
                  <c:v>1286.1698010375</c:v>
                </c:pt>
                <c:pt idx="341">
                  <c:v>1305.2034262625</c:v>
                </c:pt>
                <c:pt idx="342">
                  <c:v>1306.1351567375</c:v>
                </c:pt>
                <c:pt idx="343">
                  <c:v>1294.8487229</c:v>
                </c:pt>
                <c:pt idx="344">
                  <c:v>1318.0256937875</c:v>
                </c:pt>
                <c:pt idx="345">
                  <c:v>1324.4203670375</c:v>
                </c:pt>
                <c:pt idx="346">
                  <c:v>1317.8008038875</c:v>
                </c:pt>
                <c:pt idx="347">
                  <c:v>1344.8367370125</c:v>
                </c:pt>
                <c:pt idx="348">
                  <c:v>1346.3951408125</c:v>
                </c:pt>
                <c:pt idx="349">
                  <c:v>1323.7247557125</c:v>
                </c:pt>
                <c:pt idx="350">
                  <c:v>1332.53209305</c:v>
                </c:pt>
                <c:pt idx="351">
                  <c:v>1327.4111188</c:v>
                </c:pt>
                <c:pt idx="352">
                  <c:v>1281.4475580125</c:v>
                </c:pt>
                <c:pt idx="353">
                  <c:v>1302.8118138375</c:v>
                </c:pt>
                <c:pt idx="354">
                  <c:v>1287.7001888625</c:v>
                </c:pt>
                <c:pt idx="355">
                  <c:v>1296.800472675</c:v>
                </c:pt>
                <c:pt idx="356">
                  <c:v>1282.957037</c:v>
                </c:pt>
                <c:pt idx="357">
                  <c:v>1272.120957525</c:v>
                </c:pt>
                <c:pt idx="358">
                  <c:v>1278.7595789875</c:v>
                </c:pt>
                <c:pt idx="359">
                  <c:v>1327.8531359</c:v>
                </c:pt>
                <c:pt idx="360">
                  <c:v>1298.2875766625</c:v>
                </c:pt>
                <c:pt idx="361">
                  <c:v>1282.7628529</c:v>
                </c:pt>
                <c:pt idx="362">
                  <c:v>1287.5266581</c:v>
                </c:pt>
                <c:pt idx="363">
                  <c:v>1307.8834543625</c:v>
                </c:pt>
                <c:pt idx="364">
                  <c:v>1288.4083349375</c:v>
                </c:pt>
                <c:pt idx="365">
                  <c:v>1301.6220736</c:v>
                </c:pt>
                <c:pt idx="366">
                  <c:v>1291.4191006875</c:v>
                </c:pt>
                <c:pt idx="367">
                  <c:v>1317.152260975</c:v>
                </c:pt>
                <c:pt idx="368">
                  <c:v>1323.394176825</c:v>
                </c:pt>
                <c:pt idx="369">
                  <c:v>1297.56973955</c:v>
                </c:pt>
                <c:pt idx="370">
                  <c:v>1323.5500981375</c:v>
                </c:pt>
                <c:pt idx="371">
                  <c:v>1311.17129575</c:v>
                </c:pt>
                <c:pt idx="372">
                  <c:v>1316.2187723625</c:v>
                </c:pt>
                <c:pt idx="373">
                  <c:v>1318.7705335</c:v>
                </c:pt>
                <c:pt idx="374">
                  <c:v>1328.1218540125</c:v>
                </c:pt>
                <c:pt idx="375">
                  <c:v>1312.444155675</c:v>
                </c:pt>
                <c:pt idx="376">
                  <c:v>1333.6133567625</c:v>
                </c:pt>
                <c:pt idx="377">
                  <c:v>1325.576675825</c:v>
                </c:pt>
                <c:pt idx="378">
                  <c:v>1322.118743075</c:v>
                </c:pt>
                <c:pt idx="379">
                  <c:v>1332.9606188375</c:v>
                </c:pt>
                <c:pt idx="380">
                  <c:v>1329.6197971375</c:v>
                </c:pt>
                <c:pt idx="381">
                  <c:v>1346.607261775</c:v>
                </c:pt>
                <c:pt idx="382">
                  <c:v>1311.997490825</c:v>
                </c:pt>
                <c:pt idx="383">
                  <c:v>1308.3254643625</c:v>
                </c:pt>
                <c:pt idx="384">
                  <c:v>1300.7916482875</c:v>
                </c:pt>
                <c:pt idx="385">
                  <c:v>1320.86396685</c:v>
                </c:pt>
                <c:pt idx="386">
                  <c:v>1348.0940927875</c:v>
                </c:pt>
                <c:pt idx="387">
                  <c:v>1345.6191132875</c:v>
                </c:pt>
                <c:pt idx="388">
                  <c:v>1335.5845773</c:v>
                </c:pt>
                <c:pt idx="389">
                  <c:v>1366.14625135</c:v>
                </c:pt>
                <c:pt idx="390">
                  <c:v>1353.5890725875</c:v>
                </c:pt>
                <c:pt idx="391">
                  <c:v>1363.382563275</c:v>
                </c:pt>
                <c:pt idx="392">
                  <c:v>1385.190739</c:v>
                </c:pt>
                <c:pt idx="393">
                  <c:v>1365.6768121</c:v>
                </c:pt>
                <c:pt idx="394">
                  <c:v>1365.484937975</c:v>
                </c:pt>
                <c:pt idx="395">
                  <c:v>1340.4290320625</c:v>
                </c:pt>
                <c:pt idx="396">
                  <c:v>1352.26918945</c:v>
                </c:pt>
                <c:pt idx="397">
                  <c:v>1370.9277074625</c:v>
                </c:pt>
                <c:pt idx="398">
                  <c:v>1360.6994199625</c:v>
                </c:pt>
                <c:pt idx="399">
                  <c:v>1363.6364721125</c:v>
                </c:pt>
                <c:pt idx="400">
                  <c:v>1332.6499708125</c:v>
                </c:pt>
                <c:pt idx="401">
                  <c:v>1303.6888752375</c:v>
                </c:pt>
                <c:pt idx="402">
                  <c:v>1312.4570377875</c:v>
                </c:pt>
                <c:pt idx="403">
                  <c:v>1284.784261825</c:v>
                </c:pt>
                <c:pt idx="404">
                  <c:v>1329.464515</c:v>
                </c:pt>
                <c:pt idx="405">
                  <c:v>1315.06524165</c:v>
                </c:pt>
                <c:pt idx="406">
                  <c:v>1293.53500105</c:v>
                </c:pt>
                <c:pt idx="407">
                  <c:v>1312.631208825</c:v>
                </c:pt>
                <c:pt idx="408">
                  <c:v>1309.43397555</c:v>
                </c:pt>
                <c:pt idx="409">
                  <c:v>1320.0474315625</c:v>
                </c:pt>
                <c:pt idx="410">
                  <c:v>1304.2983612625</c:v>
                </c:pt>
                <c:pt idx="411">
                  <c:v>1342.2310656</c:v>
                </c:pt>
                <c:pt idx="412">
                  <c:v>1327.5565871</c:v>
                </c:pt>
                <c:pt idx="413">
                  <c:v>1346.41839535</c:v>
                </c:pt>
                <c:pt idx="414">
                  <c:v>1326.6566593125</c:v>
                </c:pt>
                <c:pt idx="415">
                  <c:v>1350.3254479125</c:v>
                </c:pt>
                <c:pt idx="416">
                  <c:v>1336.7194756375</c:v>
                </c:pt>
                <c:pt idx="417">
                  <c:v>1339.4235447875</c:v>
                </c:pt>
                <c:pt idx="418">
                  <c:v>1349.727681975</c:v>
                </c:pt>
                <c:pt idx="419">
                  <c:v>1315.9605238125</c:v>
                </c:pt>
                <c:pt idx="420">
                  <c:v>1307.5814941625</c:v>
                </c:pt>
                <c:pt idx="421">
                  <c:v>1321.5761493</c:v>
                </c:pt>
                <c:pt idx="422">
                  <c:v>1332.472612725</c:v>
                </c:pt>
                <c:pt idx="423">
                  <c:v>1342.5337424</c:v>
                </c:pt>
                <c:pt idx="424">
                  <c:v>1324.0157103625</c:v>
                </c:pt>
                <c:pt idx="425">
                  <c:v>1328.44739115</c:v>
                </c:pt>
                <c:pt idx="426">
                  <c:v>1349.7593034625</c:v>
                </c:pt>
                <c:pt idx="427">
                  <c:v>1353.68649475</c:v>
                </c:pt>
                <c:pt idx="428">
                  <c:v>1319.9259217</c:v>
                </c:pt>
                <c:pt idx="429">
                  <c:v>1337.1015965875</c:v>
                </c:pt>
                <c:pt idx="430">
                  <c:v>1339.3691751375</c:v>
                </c:pt>
                <c:pt idx="431">
                  <c:v>1354.269334075</c:v>
                </c:pt>
                <c:pt idx="432">
                  <c:v>1364.143958075</c:v>
                </c:pt>
                <c:pt idx="433">
                  <c:v>1364.1040850375</c:v>
                </c:pt>
                <c:pt idx="434">
                  <c:v>1362.84326575</c:v>
                </c:pt>
                <c:pt idx="435">
                  <c:v>1349.1894867875</c:v>
                </c:pt>
                <c:pt idx="436">
                  <c:v>1340.1583478375</c:v>
                </c:pt>
                <c:pt idx="437">
                  <c:v>1352.255441675</c:v>
                </c:pt>
                <c:pt idx="438">
                  <c:v>1361.1042418625</c:v>
                </c:pt>
                <c:pt idx="439">
                  <c:v>1344.7551127625</c:v>
                </c:pt>
                <c:pt idx="440">
                  <c:v>1379.719956275</c:v>
                </c:pt>
                <c:pt idx="441">
                  <c:v>1348.4001902875</c:v>
                </c:pt>
                <c:pt idx="442">
                  <c:v>1350.2155590125</c:v>
                </c:pt>
                <c:pt idx="443">
                  <c:v>1348.0670994875</c:v>
                </c:pt>
                <c:pt idx="444">
                  <c:v>1354.1713834375</c:v>
                </c:pt>
                <c:pt idx="445">
                  <c:v>1344.6642906875</c:v>
                </c:pt>
                <c:pt idx="446">
                  <c:v>1361.7235533</c:v>
                </c:pt>
                <c:pt idx="447">
                  <c:v>1362.53190545</c:v>
                </c:pt>
                <c:pt idx="448">
                  <c:v>1370.03835955</c:v>
                </c:pt>
                <c:pt idx="449">
                  <c:v>1354.28347675</c:v>
                </c:pt>
                <c:pt idx="450">
                  <c:v>1338.1660810625</c:v>
                </c:pt>
                <c:pt idx="451">
                  <c:v>1316.43596515</c:v>
                </c:pt>
                <c:pt idx="452">
                  <c:v>1344.3099056375</c:v>
                </c:pt>
                <c:pt idx="453">
                  <c:v>1335.326558225</c:v>
                </c:pt>
                <c:pt idx="454">
                  <c:v>1340.082282225</c:v>
                </c:pt>
                <c:pt idx="455">
                  <c:v>1333.3711121875</c:v>
                </c:pt>
                <c:pt idx="456">
                  <c:v>1343.9812724875</c:v>
                </c:pt>
                <c:pt idx="457">
                  <c:v>1369.2905852</c:v>
                </c:pt>
                <c:pt idx="458">
                  <c:v>1357.2313285125</c:v>
                </c:pt>
                <c:pt idx="459">
                  <c:v>1372.5814034</c:v>
                </c:pt>
                <c:pt idx="460">
                  <c:v>1386.22848455</c:v>
                </c:pt>
                <c:pt idx="461">
                  <c:v>1363.8483478625</c:v>
                </c:pt>
                <c:pt idx="462">
                  <c:v>1380.464354225</c:v>
                </c:pt>
                <c:pt idx="463">
                  <c:v>1368.4052048375</c:v>
                </c:pt>
                <c:pt idx="464">
                  <c:v>1370.6016325125</c:v>
                </c:pt>
                <c:pt idx="465">
                  <c:v>1378.679747275</c:v>
                </c:pt>
                <c:pt idx="466">
                  <c:v>1359.7054068625</c:v>
                </c:pt>
                <c:pt idx="467">
                  <c:v>1347.512621275</c:v>
                </c:pt>
                <c:pt idx="468">
                  <c:v>1339.7768697375</c:v>
                </c:pt>
                <c:pt idx="469">
                  <c:v>1334.9833348625</c:v>
                </c:pt>
                <c:pt idx="470">
                  <c:v>1314.827962575</c:v>
                </c:pt>
                <c:pt idx="471">
                  <c:v>1352.8752727</c:v>
                </c:pt>
                <c:pt idx="472">
                  <c:v>1361.073292325</c:v>
                </c:pt>
                <c:pt idx="473">
                  <c:v>1356.6332712625</c:v>
                </c:pt>
                <c:pt idx="474">
                  <c:v>1381.16767695</c:v>
                </c:pt>
                <c:pt idx="475">
                  <c:v>1356.8505947</c:v>
                </c:pt>
                <c:pt idx="476">
                  <c:v>1373.416834775</c:v>
                </c:pt>
                <c:pt idx="477">
                  <c:v>1351.7478339875</c:v>
                </c:pt>
                <c:pt idx="478">
                  <c:v>1369.5950247625</c:v>
                </c:pt>
                <c:pt idx="479">
                  <c:v>1356.4124270375</c:v>
                </c:pt>
                <c:pt idx="480">
                  <c:v>1378.634044225</c:v>
                </c:pt>
                <c:pt idx="481">
                  <c:v>1348.4343055125</c:v>
                </c:pt>
                <c:pt idx="482">
                  <c:v>1377.783264825</c:v>
                </c:pt>
                <c:pt idx="483">
                  <c:v>1367.8565247375</c:v>
                </c:pt>
                <c:pt idx="484">
                  <c:v>1348.422018175</c:v>
                </c:pt>
                <c:pt idx="485">
                  <c:v>1333.59427145</c:v>
                </c:pt>
                <c:pt idx="486">
                  <c:v>1354.790733375</c:v>
                </c:pt>
                <c:pt idx="487">
                  <c:v>1370.3886037375</c:v>
                </c:pt>
                <c:pt idx="488">
                  <c:v>1354.08792915</c:v>
                </c:pt>
                <c:pt idx="489">
                  <c:v>1341.3917580125</c:v>
                </c:pt>
                <c:pt idx="490">
                  <c:v>1344.0076924375</c:v>
                </c:pt>
                <c:pt idx="491">
                  <c:v>1370.898898125</c:v>
                </c:pt>
                <c:pt idx="492">
                  <c:v>1363.654368</c:v>
                </c:pt>
                <c:pt idx="493">
                  <c:v>1365.625869925</c:v>
                </c:pt>
                <c:pt idx="494">
                  <c:v>1363.7517377875</c:v>
                </c:pt>
                <c:pt idx="495">
                  <c:v>1334.6650563875</c:v>
                </c:pt>
                <c:pt idx="496">
                  <c:v>1379.968417325</c:v>
                </c:pt>
                <c:pt idx="497">
                  <c:v>1348.667703175</c:v>
                </c:pt>
                <c:pt idx="498">
                  <c:v>1382.267524275</c:v>
                </c:pt>
                <c:pt idx="499">
                  <c:v>1335.68406605</c:v>
                </c:pt>
                <c:pt idx="500">
                  <c:v>1346.6895548375</c:v>
                </c:pt>
                <c:pt idx="501">
                  <c:v>1339.1057147875</c:v>
                </c:pt>
                <c:pt idx="502">
                  <c:v>1353.6310534</c:v>
                </c:pt>
                <c:pt idx="503">
                  <c:v>1376.1037293875</c:v>
                </c:pt>
                <c:pt idx="504">
                  <c:v>1340.0415014875</c:v>
                </c:pt>
                <c:pt idx="505">
                  <c:v>1342.5316740625</c:v>
                </c:pt>
                <c:pt idx="506">
                  <c:v>1362.952431325</c:v>
                </c:pt>
                <c:pt idx="507">
                  <c:v>1382.178280325</c:v>
                </c:pt>
                <c:pt idx="508">
                  <c:v>1364.8434664</c:v>
                </c:pt>
                <c:pt idx="509">
                  <c:v>1350.6552306625</c:v>
                </c:pt>
                <c:pt idx="510">
                  <c:v>1363.298582825</c:v>
                </c:pt>
                <c:pt idx="511">
                  <c:v>1367.4372175375</c:v>
                </c:pt>
                <c:pt idx="512">
                  <c:v>1362.3103743</c:v>
                </c:pt>
                <c:pt idx="513">
                  <c:v>1358.82086495</c:v>
                </c:pt>
                <c:pt idx="514">
                  <c:v>1376.5114597</c:v>
                </c:pt>
                <c:pt idx="515">
                  <c:v>1369.467493975</c:v>
                </c:pt>
                <c:pt idx="516">
                  <c:v>1347.7231937125</c:v>
                </c:pt>
                <c:pt idx="517">
                  <c:v>1340.3505948375</c:v>
                </c:pt>
                <c:pt idx="518">
                  <c:v>1343.9708844625</c:v>
                </c:pt>
                <c:pt idx="519">
                  <c:v>1297.9704285375</c:v>
                </c:pt>
                <c:pt idx="520">
                  <c:v>1292.33654845</c:v>
                </c:pt>
                <c:pt idx="521">
                  <c:v>1312.5335818125</c:v>
                </c:pt>
                <c:pt idx="522">
                  <c:v>1286.6452812875</c:v>
                </c:pt>
                <c:pt idx="523">
                  <c:v>1302.7844631125</c:v>
                </c:pt>
                <c:pt idx="524">
                  <c:v>1313.5246477375</c:v>
                </c:pt>
                <c:pt idx="525">
                  <c:v>1300.403587425</c:v>
                </c:pt>
                <c:pt idx="526">
                  <c:v>1341.8515188125</c:v>
                </c:pt>
                <c:pt idx="527">
                  <c:v>1311.056269125</c:v>
                </c:pt>
                <c:pt idx="528">
                  <c:v>1300.54574735</c:v>
                </c:pt>
                <c:pt idx="529">
                  <c:v>1311.3607337125</c:v>
                </c:pt>
                <c:pt idx="530">
                  <c:v>1307.5359526875</c:v>
                </c:pt>
                <c:pt idx="531">
                  <c:v>1278.5049528375</c:v>
                </c:pt>
                <c:pt idx="532">
                  <c:v>1267.128070875</c:v>
                </c:pt>
                <c:pt idx="533">
                  <c:v>1285.0455876</c:v>
                </c:pt>
                <c:pt idx="534">
                  <c:v>1284.5909426625</c:v>
                </c:pt>
                <c:pt idx="535">
                  <c:v>1328.069783125</c:v>
                </c:pt>
                <c:pt idx="536">
                  <c:v>1299.8427674375</c:v>
                </c:pt>
                <c:pt idx="537">
                  <c:v>1305.5818721125</c:v>
                </c:pt>
                <c:pt idx="538">
                  <c:v>1322.773753975</c:v>
                </c:pt>
                <c:pt idx="539">
                  <c:v>1330.1085262625</c:v>
                </c:pt>
                <c:pt idx="540">
                  <c:v>1315.735360725</c:v>
                </c:pt>
                <c:pt idx="541">
                  <c:v>1331.8836607</c:v>
                </c:pt>
                <c:pt idx="542">
                  <c:v>1307.6472875</c:v>
                </c:pt>
                <c:pt idx="543">
                  <c:v>1316.4715271875</c:v>
                </c:pt>
                <c:pt idx="544">
                  <c:v>1315.301935525</c:v>
                </c:pt>
                <c:pt idx="545">
                  <c:v>1334.344046</c:v>
                </c:pt>
                <c:pt idx="546">
                  <c:v>1334.36696765</c:v>
                </c:pt>
                <c:pt idx="547">
                  <c:v>1337.0564010375</c:v>
                </c:pt>
                <c:pt idx="548">
                  <c:v>1336.993008725</c:v>
                </c:pt>
                <c:pt idx="549">
                  <c:v>1314.6242699875</c:v>
                </c:pt>
                <c:pt idx="550">
                  <c:v>1296.86547615</c:v>
                </c:pt>
                <c:pt idx="551">
                  <c:v>1301.910896225</c:v>
                </c:pt>
                <c:pt idx="552">
                  <c:v>1309.0731075875</c:v>
                </c:pt>
                <c:pt idx="553">
                  <c:v>1302.2558362</c:v>
                </c:pt>
                <c:pt idx="554">
                  <c:v>1324.9024024375</c:v>
                </c:pt>
                <c:pt idx="555">
                  <c:v>1321.359094825</c:v>
                </c:pt>
                <c:pt idx="556">
                  <c:v>1309.5115087125</c:v>
                </c:pt>
                <c:pt idx="557">
                  <c:v>1314.9533335375</c:v>
                </c:pt>
                <c:pt idx="558">
                  <c:v>1277.573300025</c:v>
                </c:pt>
                <c:pt idx="559">
                  <c:v>1291.7048238625</c:v>
                </c:pt>
                <c:pt idx="560">
                  <c:v>1285.2908270625</c:v>
                </c:pt>
                <c:pt idx="561">
                  <c:v>1271.08310145</c:v>
                </c:pt>
                <c:pt idx="562">
                  <c:v>1297.89934415</c:v>
                </c:pt>
                <c:pt idx="563">
                  <c:v>1283.40111125</c:v>
                </c:pt>
                <c:pt idx="564">
                  <c:v>1279.04785595</c:v>
                </c:pt>
                <c:pt idx="565">
                  <c:v>1302.7078532</c:v>
                </c:pt>
                <c:pt idx="566">
                  <c:v>1287.5792025875</c:v>
                </c:pt>
                <c:pt idx="567">
                  <c:v>1318.3645418625</c:v>
                </c:pt>
                <c:pt idx="568">
                  <c:v>1282.4441465125</c:v>
                </c:pt>
                <c:pt idx="569">
                  <c:v>1291.193197075</c:v>
                </c:pt>
                <c:pt idx="570">
                  <c:v>1267.288106875</c:v>
                </c:pt>
                <c:pt idx="571">
                  <c:v>1286.7024564875</c:v>
                </c:pt>
                <c:pt idx="572">
                  <c:v>1281.9735215</c:v>
                </c:pt>
                <c:pt idx="573">
                  <c:v>1282.1398852125</c:v>
                </c:pt>
                <c:pt idx="574">
                  <c:v>1305.0150069875</c:v>
                </c:pt>
                <c:pt idx="575">
                  <c:v>1278.4233347</c:v>
                </c:pt>
                <c:pt idx="576">
                  <c:v>1283.12129105</c:v>
                </c:pt>
                <c:pt idx="577">
                  <c:v>1276.8057413</c:v>
                </c:pt>
                <c:pt idx="578">
                  <c:v>1294.0650956375</c:v>
                </c:pt>
                <c:pt idx="579">
                  <c:v>1288.2435361375</c:v>
                </c:pt>
                <c:pt idx="580">
                  <c:v>1332.5078359375</c:v>
                </c:pt>
                <c:pt idx="581">
                  <c:v>1312.5813470625</c:v>
                </c:pt>
                <c:pt idx="582">
                  <c:v>1283.85659775</c:v>
                </c:pt>
                <c:pt idx="583">
                  <c:v>1276.0896696875</c:v>
                </c:pt>
                <c:pt idx="584">
                  <c:v>1289.061511</c:v>
                </c:pt>
                <c:pt idx="585">
                  <c:v>1319.1196465625</c:v>
                </c:pt>
                <c:pt idx="586">
                  <c:v>1331.5549626625</c:v>
                </c:pt>
                <c:pt idx="587">
                  <c:v>1312.2692398</c:v>
                </c:pt>
                <c:pt idx="588">
                  <c:v>1312.722007975</c:v>
                </c:pt>
                <c:pt idx="589">
                  <c:v>1312.1590012875</c:v>
                </c:pt>
                <c:pt idx="590">
                  <c:v>1326.243548</c:v>
                </c:pt>
                <c:pt idx="591">
                  <c:v>1318.435575525</c:v>
                </c:pt>
                <c:pt idx="592">
                  <c:v>1360.8466384625</c:v>
                </c:pt>
                <c:pt idx="593">
                  <c:v>1314.9121374125</c:v>
                </c:pt>
                <c:pt idx="594">
                  <c:v>1333.560150625</c:v>
                </c:pt>
                <c:pt idx="595">
                  <c:v>1304.6519466625</c:v>
                </c:pt>
                <c:pt idx="596">
                  <c:v>1309.023215425</c:v>
                </c:pt>
                <c:pt idx="597">
                  <c:v>1285.74193255</c:v>
                </c:pt>
                <c:pt idx="598">
                  <c:v>1272.49671695</c:v>
                </c:pt>
                <c:pt idx="599">
                  <c:v>1322.2692599875</c:v>
                </c:pt>
                <c:pt idx="600">
                  <c:v>1324.086174</c:v>
                </c:pt>
                <c:pt idx="601">
                  <c:v>1282.9308311875</c:v>
                </c:pt>
                <c:pt idx="602">
                  <c:v>1348.138532575</c:v>
                </c:pt>
                <c:pt idx="603">
                  <c:v>1289.0202048625</c:v>
                </c:pt>
                <c:pt idx="604">
                  <c:v>1322.0528644625</c:v>
                </c:pt>
                <c:pt idx="605">
                  <c:v>1329.5224743625</c:v>
                </c:pt>
                <c:pt idx="606">
                  <c:v>1312.677739975</c:v>
                </c:pt>
                <c:pt idx="607">
                  <c:v>1350.4442317375</c:v>
                </c:pt>
                <c:pt idx="608">
                  <c:v>1288.154109425</c:v>
                </c:pt>
                <c:pt idx="609">
                  <c:v>1339.4924219625</c:v>
                </c:pt>
                <c:pt idx="610">
                  <c:v>1320.656529275</c:v>
                </c:pt>
                <c:pt idx="611">
                  <c:v>1309.58432125</c:v>
                </c:pt>
                <c:pt idx="612">
                  <c:v>1357.1510313625</c:v>
                </c:pt>
                <c:pt idx="613">
                  <c:v>1340.162867325</c:v>
                </c:pt>
                <c:pt idx="614">
                  <c:v>1320.1485624375</c:v>
                </c:pt>
                <c:pt idx="615">
                  <c:v>1322.907135675</c:v>
                </c:pt>
                <c:pt idx="616">
                  <c:v>1274.903151275</c:v>
                </c:pt>
                <c:pt idx="617">
                  <c:v>1337.9570357375</c:v>
                </c:pt>
                <c:pt idx="618">
                  <c:v>1331.7219569375</c:v>
                </c:pt>
                <c:pt idx="619">
                  <c:v>1307.4613444875</c:v>
                </c:pt>
                <c:pt idx="620">
                  <c:v>1348.2556210125</c:v>
                </c:pt>
                <c:pt idx="621">
                  <c:v>1305.328510475</c:v>
                </c:pt>
                <c:pt idx="622">
                  <c:v>1318.289038575</c:v>
                </c:pt>
                <c:pt idx="623">
                  <c:v>1308.1952436125</c:v>
                </c:pt>
                <c:pt idx="624">
                  <c:v>1292.1296013875</c:v>
                </c:pt>
                <c:pt idx="625">
                  <c:v>1286.796733725</c:v>
                </c:pt>
                <c:pt idx="626">
                  <c:v>1279.6158360625</c:v>
                </c:pt>
                <c:pt idx="627">
                  <c:v>1357.746303725</c:v>
                </c:pt>
                <c:pt idx="628">
                  <c:v>1288.6588433625</c:v>
                </c:pt>
                <c:pt idx="629">
                  <c:v>1355.4416334375</c:v>
                </c:pt>
                <c:pt idx="630">
                  <c:v>1327.0593779625</c:v>
                </c:pt>
                <c:pt idx="631">
                  <c:v>1331.8565460625</c:v>
                </c:pt>
                <c:pt idx="632">
                  <c:v>1325.555401425</c:v>
                </c:pt>
                <c:pt idx="633">
                  <c:v>1337.92840695</c:v>
                </c:pt>
                <c:pt idx="634">
                  <c:v>1275.9828795625</c:v>
                </c:pt>
                <c:pt idx="635">
                  <c:v>1345.582876675</c:v>
                </c:pt>
                <c:pt idx="636">
                  <c:v>1323.9969585125</c:v>
                </c:pt>
                <c:pt idx="637">
                  <c:v>1326.0169895625</c:v>
                </c:pt>
                <c:pt idx="638">
                  <c:v>1291.0945390375</c:v>
                </c:pt>
                <c:pt idx="639">
                  <c:v>1333.31294475</c:v>
                </c:pt>
                <c:pt idx="640">
                  <c:v>1336.35512205</c:v>
                </c:pt>
                <c:pt idx="641">
                  <c:v>1365.9914222125</c:v>
                </c:pt>
                <c:pt idx="642">
                  <c:v>1323.4337470375</c:v>
                </c:pt>
                <c:pt idx="643">
                  <c:v>1319.2694295625</c:v>
                </c:pt>
                <c:pt idx="644">
                  <c:v>1297.077946825</c:v>
                </c:pt>
                <c:pt idx="645">
                  <c:v>1323.8739058875</c:v>
                </c:pt>
                <c:pt idx="646">
                  <c:v>1299.4154699</c:v>
                </c:pt>
                <c:pt idx="647">
                  <c:v>1334.35719165</c:v>
                </c:pt>
                <c:pt idx="648">
                  <c:v>1357.5008079625</c:v>
                </c:pt>
                <c:pt idx="649">
                  <c:v>1295.809094225</c:v>
                </c:pt>
                <c:pt idx="650">
                  <c:v>1340.905902025</c:v>
                </c:pt>
                <c:pt idx="651">
                  <c:v>1350.9090188</c:v>
                </c:pt>
                <c:pt idx="652">
                  <c:v>1344.8731550875</c:v>
                </c:pt>
                <c:pt idx="653">
                  <c:v>1342.12550035</c:v>
                </c:pt>
                <c:pt idx="654">
                  <c:v>1358.6179814375</c:v>
                </c:pt>
                <c:pt idx="655">
                  <c:v>1330.7384204625</c:v>
                </c:pt>
                <c:pt idx="656">
                  <c:v>1347.743922825</c:v>
                </c:pt>
                <c:pt idx="657">
                  <c:v>1315.60621275</c:v>
                </c:pt>
                <c:pt idx="658">
                  <c:v>1337.516695875</c:v>
                </c:pt>
                <c:pt idx="659">
                  <c:v>1346.839274325</c:v>
                </c:pt>
                <c:pt idx="660">
                  <c:v>1319.4842186125</c:v>
                </c:pt>
                <c:pt idx="661">
                  <c:v>1291.774993475</c:v>
                </c:pt>
                <c:pt idx="662">
                  <c:v>1338.0355764875</c:v>
                </c:pt>
                <c:pt idx="663">
                  <c:v>1336.9981849625</c:v>
                </c:pt>
                <c:pt idx="664">
                  <c:v>1302.7078536</c:v>
                </c:pt>
                <c:pt idx="665">
                  <c:v>1340.6909486375</c:v>
                </c:pt>
                <c:pt idx="666">
                  <c:v>1300.1439651125</c:v>
                </c:pt>
                <c:pt idx="667">
                  <c:v>1316.3026108</c:v>
                </c:pt>
                <c:pt idx="668">
                  <c:v>1302.5876439</c:v>
                </c:pt>
                <c:pt idx="669">
                  <c:v>1271.43723835</c:v>
                </c:pt>
                <c:pt idx="670">
                  <c:v>1313.362344225</c:v>
                </c:pt>
                <c:pt idx="671">
                  <c:v>1322.7235160625</c:v>
                </c:pt>
                <c:pt idx="672">
                  <c:v>1321.112512575</c:v>
                </c:pt>
                <c:pt idx="673">
                  <c:v>1287.73867205</c:v>
                </c:pt>
                <c:pt idx="674">
                  <c:v>1294.8034358875</c:v>
                </c:pt>
                <c:pt idx="675">
                  <c:v>1310.166996675</c:v>
                </c:pt>
                <c:pt idx="676">
                  <c:v>1327.213929575</c:v>
                </c:pt>
                <c:pt idx="677">
                  <c:v>1347.2332300375</c:v>
                </c:pt>
                <c:pt idx="678">
                  <c:v>1322.0711562875</c:v>
                </c:pt>
                <c:pt idx="679">
                  <c:v>1286.6126684125</c:v>
                </c:pt>
                <c:pt idx="680">
                  <c:v>1319.7729920625</c:v>
                </c:pt>
                <c:pt idx="681">
                  <c:v>1297.863794225</c:v>
                </c:pt>
                <c:pt idx="682">
                  <c:v>1311.3226703125</c:v>
                </c:pt>
                <c:pt idx="683">
                  <c:v>1320.7498823875</c:v>
                </c:pt>
                <c:pt idx="684">
                  <c:v>1330.6484926125</c:v>
                </c:pt>
                <c:pt idx="685">
                  <c:v>1328.8975791125</c:v>
                </c:pt>
                <c:pt idx="686">
                  <c:v>1327.3428373875</c:v>
                </c:pt>
                <c:pt idx="687">
                  <c:v>1269.5552801375</c:v>
                </c:pt>
                <c:pt idx="688">
                  <c:v>1334.33275955</c:v>
                </c:pt>
                <c:pt idx="689">
                  <c:v>1319.6781706625</c:v>
                </c:pt>
                <c:pt idx="690">
                  <c:v>1331.864337725</c:v>
                </c:pt>
                <c:pt idx="691">
                  <c:v>1307.462060075</c:v>
                </c:pt>
                <c:pt idx="692">
                  <c:v>1309.8509257375</c:v>
                </c:pt>
                <c:pt idx="693">
                  <c:v>1316.2934156125</c:v>
                </c:pt>
                <c:pt idx="694">
                  <c:v>1325.983707725</c:v>
                </c:pt>
                <c:pt idx="695">
                  <c:v>1305.7814694</c:v>
                </c:pt>
                <c:pt idx="696">
                  <c:v>1305.9608192625</c:v>
                </c:pt>
                <c:pt idx="697">
                  <c:v>1294.076658875</c:v>
                </c:pt>
                <c:pt idx="698">
                  <c:v>1307.2342549375</c:v>
                </c:pt>
                <c:pt idx="699">
                  <c:v>1309.4238523875</c:v>
                </c:pt>
                <c:pt idx="700">
                  <c:v>1303.306563125</c:v>
                </c:pt>
                <c:pt idx="701">
                  <c:v>1317.3128326875</c:v>
                </c:pt>
                <c:pt idx="702">
                  <c:v>1311.9894240625</c:v>
                </c:pt>
                <c:pt idx="703">
                  <c:v>1304.8969836625</c:v>
                </c:pt>
                <c:pt idx="704">
                  <c:v>1304.046869925</c:v>
                </c:pt>
                <c:pt idx="705">
                  <c:v>1307.241048875</c:v>
                </c:pt>
                <c:pt idx="706">
                  <c:v>1297.87161355</c:v>
                </c:pt>
                <c:pt idx="707">
                  <c:v>1306.220211425</c:v>
                </c:pt>
                <c:pt idx="708">
                  <c:v>1299.6696291125</c:v>
                </c:pt>
                <c:pt idx="709">
                  <c:v>1306.9580847</c:v>
                </c:pt>
                <c:pt idx="710">
                  <c:v>1288.60656665</c:v>
                </c:pt>
                <c:pt idx="711">
                  <c:v>1298.830888025</c:v>
                </c:pt>
                <c:pt idx="712">
                  <c:v>1296.4132772125</c:v>
                </c:pt>
                <c:pt idx="713">
                  <c:v>1316.64552135</c:v>
                </c:pt>
                <c:pt idx="714">
                  <c:v>1317.94810485</c:v>
                </c:pt>
                <c:pt idx="715">
                  <c:v>1262.1819508625</c:v>
                </c:pt>
                <c:pt idx="716">
                  <c:v>1312.9333160625</c:v>
                </c:pt>
                <c:pt idx="717">
                  <c:v>1314.685694725</c:v>
                </c:pt>
                <c:pt idx="718">
                  <c:v>1312.686053625</c:v>
                </c:pt>
                <c:pt idx="719">
                  <c:v>1283.912772675</c:v>
                </c:pt>
                <c:pt idx="720">
                  <c:v>1292.87835085</c:v>
                </c:pt>
                <c:pt idx="721">
                  <c:v>1261.9319423</c:v>
                </c:pt>
                <c:pt idx="722">
                  <c:v>1322.1852815</c:v>
                </c:pt>
                <c:pt idx="723">
                  <c:v>1329.164798375</c:v>
                </c:pt>
                <c:pt idx="724">
                  <c:v>1307.0007829375</c:v>
                </c:pt>
                <c:pt idx="725">
                  <c:v>1309.5613672875</c:v>
                </c:pt>
                <c:pt idx="726">
                  <c:v>1304.8047613625</c:v>
                </c:pt>
                <c:pt idx="727">
                  <c:v>1296.7828900625</c:v>
                </c:pt>
                <c:pt idx="728">
                  <c:v>1266.64577135</c:v>
                </c:pt>
                <c:pt idx="729">
                  <c:v>1307.0669223125</c:v>
                </c:pt>
                <c:pt idx="730">
                  <c:v>1302.1280977</c:v>
                </c:pt>
                <c:pt idx="731">
                  <c:v>1309.62743085</c:v>
                </c:pt>
                <c:pt idx="732">
                  <c:v>1308.513936075</c:v>
                </c:pt>
                <c:pt idx="733">
                  <c:v>1313.3647025875</c:v>
                </c:pt>
                <c:pt idx="734">
                  <c:v>1307.8534303125</c:v>
                </c:pt>
                <c:pt idx="735">
                  <c:v>1313.5978816</c:v>
                </c:pt>
                <c:pt idx="736">
                  <c:v>1301.5039045375</c:v>
                </c:pt>
                <c:pt idx="737">
                  <c:v>1311.9086678375</c:v>
                </c:pt>
                <c:pt idx="738">
                  <c:v>1309.845772125</c:v>
                </c:pt>
                <c:pt idx="739">
                  <c:v>1309.1715926625</c:v>
                </c:pt>
                <c:pt idx="740">
                  <c:v>1311.8332886125</c:v>
                </c:pt>
                <c:pt idx="741">
                  <c:v>1270.5023681125</c:v>
                </c:pt>
                <c:pt idx="742">
                  <c:v>1290.3137518625</c:v>
                </c:pt>
                <c:pt idx="743">
                  <c:v>1300.830179675</c:v>
                </c:pt>
                <c:pt idx="744">
                  <c:v>1249.92898893375</c:v>
                </c:pt>
                <c:pt idx="745">
                  <c:v>1277.5725983625</c:v>
                </c:pt>
                <c:pt idx="746">
                  <c:v>1272.8071016</c:v>
                </c:pt>
                <c:pt idx="747">
                  <c:v>1297.3958836375</c:v>
                </c:pt>
                <c:pt idx="748">
                  <c:v>1296.2912484375</c:v>
                </c:pt>
                <c:pt idx="749">
                  <c:v>1305.54329505</c:v>
                </c:pt>
                <c:pt idx="750">
                  <c:v>1298.491773275</c:v>
                </c:pt>
                <c:pt idx="751">
                  <c:v>1301.632759825</c:v>
                </c:pt>
                <c:pt idx="752">
                  <c:v>1309.828982775</c:v>
                </c:pt>
                <c:pt idx="753">
                  <c:v>1307.2600036625</c:v>
                </c:pt>
                <c:pt idx="754">
                  <c:v>1311.83116375</c:v>
                </c:pt>
                <c:pt idx="755">
                  <c:v>1320.9084075875</c:v>
                </c:pt>
                <c:pt idx="756">
                  <c:v>1310.522940025</c:v>
                </c:pt>
                <c:pt idx="757">
                  <c:v>1310.497301225</c:v>
                </c:pt>
                <c:pt idx="758">
                  <c:v>1310.4705770375</c:v>
                </c:pt>
                <c:pt idx="759">
                  <c:v>1313.8642167625</c:v>
                </c:pt>
                <c:pt idx="760">
                  <c:v>1309.0008255625</c:v>
                </c:pt>
                <c:pt idx="761">
                  <c:v>1298.80159645</c:v>
                </c:pt>
                <c:pt idx="762">
                  <c:v>1308.821917725</c:v>
                </c:pt>
                <c:pt idx="763">
                  <c:v>1316.8308459375</c:v>
                </c:pt>
                <c:pt idx="764">
                  <c:v>1293.858220775</c:v>
                </c:pt>
                <c:pt idx="765">
                  <c:v>1313.0660615375</c:v>
                </c:pt>
                <c:pt idx="766">
                  <c:v>1305.638655025</c:v>
                </c:pt>
                <c:pt idx="767">
                  <c:v>1305.2387268875</c:v>
                </c:pt>
                <c:pt idx="768">
                  <c:v>1305.3378148875</c:v>
                </c:pt>
                <c:pt idx="769">
                  <c:v>1304.1997025875</c:v>
                </c:pt>
                <c:pt idx="770">
                  <c:v>1312.030049475</c:v>
                </c:pt>
                <c:pt idx="771">
                  <c:v>1308.957381875</c:v>
                </c:pt>
                <c:pt idx="772">
                  <c:v>1308.398718</c:v>
                </c:pt>
                <c:pt idx="773">
                  <c:v>1320.5355355125</c:v>
                </c:pt>
                <c:pt idx="774">
                  <c:v>1297.952977425</c:v>
                </c:pt>
                <c:pt idx="775">
                  <c:v>1309.2898008875</c:v>
                </c:pt>
                <c:pt idx="776">
                  <c:v>1296.673248775</c:v>
                </c:pt>
                <c:pt idx="777">
                  <c:v>1303.75092325</c:v>
                </c:pt>
                <c:pt idx="778">
                  <c:v>1290.936546625</c:v>
                </c:pt>
                <c:pt idx="779">
                  <c:v>1313.1428086625</c:v>
                </c:pt>
                <c:pt idx="780">
                  <c:v>1305.932385975</c:v>
                </c:pt>
                <c:pt idx="781">
                  <c:v>1317.5059423875</c:v>
                </c:pt>
                <c:pt idx="782">
                  <c:v>1298.4224084875</c:v>
                </c:pt>
                <c:pt idx="783">
                  <c:v>1301.5773473875</c:v>
                </c:pt>
                <c:pt idx="784">
                  <c:v>1259.4032299375</c:v>
                </c:pt>
                <c:pt idx="785">
                  <c:v>1312.23079235</c:v>
                </c:pt>
                <c:pt idx="786">
                  <c:v>1315.032580225</c:v>
                </c:pt>
                <c:pt idx="787">
                  <c:v>1316.3989192625</c:v>
                </c:pt>
                <c:pt idx="788">
                  <c:v>1316.0237787625</c:v>
                </c:pt>
                <c:pt idx="789">
                  <c:v>1307.40522595</c:v>
                </c:pt>
                <c:pt idx="790">
                  <c:v>1271.4967135</c:v>
                </c:pt>
                <c:pt idx="791">
                  <c:v>1316.1867875125</c:v>
                </c:pt>
                <c:pt idx="792">
                  <c:v>1316.169268925</c:v>
                </c:pt>
                <c:pt idx="793">
                  <c:v>1306.3171374375</c:v>
                </c:pt>
                <c:pt idx="794">
                  <c:v>1307.9919625125</c:v>
                </c:pt>
                <c:pt idx="795">
                  <c:v>1296.0047706</c:v>
                </c:pt>
                <c:pt idx="796">
                  <c:v>1307.368695775</c:v>
                </c:pt>
                <c:pt idx="797">
                  <c:v>1298.406966925</c:v>
                </c:pt>
                <c:pt idx="798">
                  <c:v>1307.6007542375</c:v>
                </c:pt>
                <c:pt idx="799">
                  <c:v>1305.570741425</c:v>
                </c:pt>
                <c:pt idx="800">
                  <c:v>1301.7650487625</c:v>
                </c:pt>
                <c:pt idx="801">
                  <c:v>1288.914904325</c:v>
                </c:pt>
                <c:pt idx="802">
                  <c:v>1255.8519298375</c:v>
                </c:pt>
                <c:pt idx="803">
                  <c:v>1254.193260225</c:v>
                </c:pt>
                <c:pt idx="804">
                  <c:v>1286.625390025</c:v>
                </c:pt>
                <c:pt idx="805">
                  <c:v>1281.23287285</c:v>
                </c:pt>
                <c:pt idx="806">
                  <c:v>1313.0083117625</c:v>
                </c:pt>
                <c:pt idx="807">
                  <c:v>1296.6840146875</c:v>
                </c:pt>
                <c:pt idx="808">
                  <c:v>1300.8921595625</c:v>
                </c:pt>
                <c:pt idx="809">
                  <c:v>1314.186213475</c:v>
                </c:pt>
                <c:pt idx="810">
                  <c:v>1303.2266654875</c:v>
                </c:pt>
                <c:pt idx="811">
                  <c:v>1288.4866356375</c:v>
                </c:pt>
                <c:pt idx="812">
                  <c:v>1308.885983475</c:v>
                </c:pt>
                <c:pt idx="813">
                  <c:v>1307.7270102875</c:v>
                </c:pt>
                <c:pt idx="814">
                  <c:v>1296.05716035</c:v>
                </c:pt>
                <c:pt idx="815">
                  <c:v>1299.20404965</c:v>
                </c:pt>
                <c:pt idx="816">
                  <c:v>1311.78975295</c:v>
                </c:pt>
                <c:pt idx="817">
                  <c:v>1303.7479038625</c:v>
                </c:pt>
                <c:pt idx="818">
                  <c:v>1308.2618814375</c:v>
                </c:pt>
                <c:pt idx="819">
                  <c:v>1309.02606035</c:v>
                </c:pt>
                <c:pt idx="820">
                  <c:v>1314.0327898375</c:v>
                </c:pt>
                <c:pt idx="821">
                  <c:v>1286.508151125</c:v>
                </c:pt>
                <c:pt idx="822">
                  <c:v>1285.197768275</c:v>
                </c:pt>
                <c:pt idx="823">
                  <c:v>1300.4228299625</c:v>
                </c:pt>
                <c:pt idx="824">
                  <c:v>1305.890490525</c:v>
                </c:pt>
                <c:pt idx="825">
                  <c:v>1314.7204988625</c:v>
                </c:pt>
                <c:pt idx="826">
                  <c:v>1296.6855603875</c:v>
                </c:pt>
                <c:pt idx="827">
                  <c:v>1315.10226755</c:v>
                </c:pt>
                <c:pt idx="828">
                  <c:v>1298.2408038375</c:v>
                </c:pt>
                <c:pt idx="829">
                  <c:v>1311.3233035875</c:v>
                </c:pt>
                <c:pt idx="830">
                  <c:v>1311.9012349</c:v>
                </c:pt>
                <c:pt idx="831">
                  <c:v>1316.061273475</c:v>
                </c:pt>
                <c:pt idx="832">
                  <c:v>1313.5520282375</c:v>
                </c:pt>
                <c:pt idx="833">
                  <c:v>1309.61518685</c:v>
                </c:pt>
                <c:pt idx="834">
                  <c:v>1313.2403677625</c:v>
                </c:pt>
                <c:pt idx="835">
                  <c:v>1317.6970816125</c:v>
                </c:pt>
                <c:pt idx="836">
                  <c:v>1318.42875615</c:v>
                </c:pt>
                <c:pt idx="837">
                  <c:v>1312.6134224125</c:v>
                </c:pt>
                <c:pt idx="838">
                  <c:v>1293.022073075</c:v>
                </c:pt>
                <c:pt idx="839">
                  <c:v>1313.1948236875</c:v>
                </c:pt>
                <c:pt idx="840">
                  <c:v>1321.6206627125</c:v>
                </c:pt>
                <c:pt idx="841">
                  <c:v>1314.3905203125</c:v>
                </c:pt>
                <c:pt idx="842">
                  <c:v>1311.676164675</c:v>
                </c:pt>
                <c:pt idx="843">
                  <c:v>1314.0609378</c:v>
                </c:pt>
                <c:pt idx="844">
                  <c:v>1315.2544629</c:v>
                </c:pt>
                <c:pt idx="845">
                  <c:v>1318.8722987125</c:v>
                </c:pt>
                <c:pt idx="846">
                  <c:v>1317.1258534875</c:v>
                </c:pt>
                <c:pt idx="847">
                  <c:v>1319.9010366875</c:v>
                </c:pt>
                <c:pt idx="848">
                  <c:v>1320.82894665</c:v>
                </c:pt>
                <c:pt idx="849">
                  <c:v>1318.802099475</c:v>
                </c:pt>
                <c:pt idx="850">
                  <c:v>1319.5951947125</c:v>
                </c:pt>
                <c:pt idx="851">
                  <c:v>1321.900056325</c:v>
                </c:pt>
                <c:pt idx="852">
                  <c:v>1329.1630958125</c:v>
                </c:pt>
                <c:pt idx="853">
                  <c:v>1325.55245425</c:v>
                </c:pt>
                <c:pt idx="854">
                  <c:v>1317.9609045375</c:v>
                </c:pt>
                <c:pt idx="855">
                  <c:v>1325.40197925</c:v>
                </c:pt>
                <c:pt idx="856">
                  <c:v>1325.5364362375</c:v>
                </c:pt>
                <c:pt idx="857">
                  <c:v>1322.8734439375</c:v>
                </c:pt>
                <c:pt idx="858">
                  <c:v>1318.962527725</c:v>
                </c:pt>
                <c:pt idx="859">
                  <c:v>1318.26790205</c:v>
                </c:pt>
                <c:pt idx="860">
                  <c:v>1315.635584775</c:v>
                </c:pt>
                <c:pt idx="861">
                  <c:v>1319.021147975</c:v>
                </c:pt>
                <c:pt idx="862">
                  <c:v>1317.9322891625</c:v>
                </c:pt>
                <c:pt idx="863">
                  <c:v>1314.3332267375</c:v>
                </c:pt>
                <c:pt idx="864">
                  <c:v>1315.646841875</c:v>
                </c:pt>
                <c:pt idx="865">
                  <c:v>1313.9907222875</c:v>
                </c:pt>
                <c:pt idx="866">
                  <c:v>1311.01677335</c:v>
                </c:pt>
                <c:pt idx="867">
                  <c:v>1314.12709335</c:v>
                </c:pt>
                <c:pt idx="868">
                  <c:v>1323.9739799625</c:v>
                </c:pt>
                <c:pt idx="869">
                  <c:v>1309.178596975</c:v>
                </c:pt>
                <c:pt idx="870">
                  <c:v>1316.640687575</c:v>
                </c:pt>
                <c:pt idx="871">
                  <c:v>1315.6337543625</c:v>
                </c:pt>
                <c:pt idx="872">
                  <c:v>1313.0906990375</c:v>
                </c:pt>
                <c:pt idx="873">
                  <c:v>1310.180357725</c:v>
                </c:pt>
                <c:pt idx="874">
                  <c:v>1313.5536079125</c:v>
                </c:pt>
                <c:pt idx="875">
                  <c:v>1306.532571875</c:v>
                </c:pt>
                <c:pt idx="876">
                  <c:v>1282.79388705</c:v>
                </c:pt>
                <c:pt idx="877">
                  <c:v>1318.77888105</c:v>
                </c:pt>
                <c:pt idx="878">
                  <c:v>1315.44631635</c:v>
                </c:pt>
                <c:pt idx="879">
                  <c:v>1299.5112302</c:v>
                </c:pt>
                <c:pt idx="880">
                  <c:v>1317.2349578625</c:v>
                </c:pt>
                <c:pt idx="881">
                  <c:v>1276.2437939875</c:v>
                </c:pt>
                <c:pt idx="882">
                  <c:v>1288.0491430875</c:v>
                </c:pt>
                <c:pt idx="883">
                  <c:v>1296.8941863625</c:v>
                </c:pt>
                <c:pt idx="884">
                  <c:v>1298.4018726875</c:v>
                </c:pt>
                <c:pt idx="885">
                  <c:v>1265.3662919125</c:v>
                </c:pt>
                <c:pt idx="886">
                  <c:v>1318.117551</c:v>
                </c:pt>
                <c:pt idx="887">
                  <c:v>1316.1583951</c:v>
                </c:pt>
                <c:pt idx="888">
                  <c:v>1316.1167497125</c:v>
                </c:pt>
                <c:pt idx="889">
                  <c:v>1314.995538325</c:v>
                </c:pt>
                <c:pt idx="890">
                  <c:v>1307.2192304375</c:v>
                </c:pt>
                <c:pt idx="891">
                  <c:v>1309.6083394625</c:v>
                </c:pt>
                <c:pt idx="892">
                  <c:v>1318.864537675</c:v>
                </c:pt>
                <c:pt idx="893">
                  <c:v>1318.7793396125</c:v>
                </c:pt>
                <c:pt idx="894">
                  <c:v>1317.5047866625</c:v>
                </c:pt>
                <c:pt idx="895">
                  <c:v>1319.819637225</c:v>
                </c:pt>
                <c:pt idx="896">
                  <c:v>1310.28289125</c:v>
                </c:pt>
                <c:pt idx="897">
                  <c:v>1319.5775941</c:v>
                </c:pt>
                <c:pt idx="898">
                  <c:v>1315.9648226625</c:v>
                </c:pt>
                <c:pt idx="899">
                  <c:v>1311.8975684375</c:v>
                </c:pt>
                <c:pt idx="900">
                  <c:v>1319.96304045</c:v>
                </c:pt>
                <c:pt idx="901">
                  <c:v>1318.46882035</c:v>
                </c:pt>
                <c:pt idx="902">
                  <c:v>1302.951091875</c:v>
                </c:pt>
                <c:pt idx="903">
                  <c:v>1310.5791091</c:v>
                </c:pt>
                <c:pt idx="904">
                  <c:v>1313.1159520375</c:v>
                </c:pt>
                <c:pt idx="905">
                  <c:v>1309.533851625</c:v>
                </c:pt>
                <c:pt idx="906">
                  <c:v>1302.5204013875</c:v>
                </c:pt>
                <c:pt idx="907">
                  <c:v>1312.62883965</c:v>
                </c:pt>
                <c:pt idx="908">
                  <c:v>1309.2467648375</c:v>
                </c:pt>
                <c:pt idx="909">
                  <c:v>1315.11983885</c:v>
                </c:pt>
                <c:pt idx="910">
                  <c:v>1315.5567298125</c:v>
                </c:pt>
                <c:pt idx="911">
                  <c:v>1318.3951644</c:v>
                </c:pt>
                <c:pt idx="912">
                  <c:v>1303.9555527375</c:v>
                </c:pt>
                <c:pt idx="913">
                  <c:v>1315.440426725</c:v>
                </c:pt>
                <c:pt idx="914">
                  <c:v>1315.577210575</c:v>
                </c:pt>
                <c:pt idx="915">
                  <c:v>1300.166926675</c:v>
                </c:pt>
                <c:pt idx="916">
                  <c:v>1287.117098975</c:v>
                </c:pt>
                <c:pt idx="917">
                  <c:v>1322.0714543875</c:v>
                </c:pt>
                <c:pt idx="918">
                  <c:v>1320.3783575125</c:v>
                </c:pt>
                <c:pt idx="919">
                  <c:v>1320.35694185</c:v>
                </c:pt>
                <c:pt idx="920">
                  <c:v>1317.0633725375</c:v>
                </c:pt>
                <c:pt idx="921">
                  <c:v>1305.1236194875</c:v>
                </c:pt>
                <c:pt idx="922">
                  <c:v>1314.7729181375</c:v>
                </c:pt>
                <c:pt idx="923">
                  <c:v>1312.0770787875</c:v>
                </c:pt>
                <c:pt idx="924">
                  <c:v>1311.9230889125</c:v>
                </c:pt>
                <c:pt idx="925">
                  <c:v>1311.1130537125</c:v>
                </c:pt>
                <c:pt idx="926">
                  <c:v>1300.4170242375</c:v>
                </c:pt>
                <c:pt idx="927">
                  <c:v>1309.12837725</c:v>
                </c:pt>
                <c:pt idx="928">
                  <c:v>1308.002059525</c:v>
                </c:pt>
                <c:pt idx="929">
                  <c:v>1307.2660362375</c:v>
                </c:pt>
                <c:pt idx="930">
                  <c:v>1306.015583525</c:v>
                </c:pt>
                <c:pt idx="931">
                  <c:v>1312.9093288875</c:v>
                </c:pt>
                <c:pt idx="932">
                  <c:v>1309.149125475</c:v>
                </c:pt>
                <c:pt idx="933">
                  <c:v>1298.3515717</c:v>
                </c:pt>
                <c:pt idx="934">
                  <c:v>1311.043260925</c:v>
                </c:pt>
                <c:pt idx="935">
                  <c:v>1295.5027700875</c:v>
                </c:pt>
                <c:pt idx="936">
                  <c:v>1296.3946903875</c:v>
                </c:pt>
                <c:pt idx="937">
                  <c:v>1303.6811020375</c:v>
                </c:pt>
                <c:pt idx="938">
                  <c:v>1298.9061329125</c:v>
                </c:pt>
                <c:pt idx="939">
                  <c:v>1312.7950183875</c:v>
                </c:pt>
                <c:pt idx="940">
                  <c:v>1312.5923470125</c:v>
                </c:pt>
                <c:pt idx="941">
                  <c:v>1308.8035028125</c:v>
                </c:pt>
                <c:pt idx="942">
                  <c:v>1296.4105169875</c:v>
                </c:pt>
                <c:pt idx="943">
                  <c:v>1308.6315995625</c:v>
                </c:pt>
                <c:pt idx="944">
                  <c:v>1303.2921145</c:v>
                </c:pt>
                <c:pt idx="945">
                  <c:v>1308.300411</c:v>
                </c:pt>
                <c:pt idx="946">
                  <c:v>1314.004908525</c:v>
                </c:pt>
                <c:pt idx="947">
                  <c:v>1309.07980375</c:v>
                </c:pt>
                <c:pt idx="948">
                  <c:v>1309.8801207125</c:v>
                </c:pt>
                <c:pt idx="949">
                  <c:v>1298.35561485</c:v>
                </c:pt>
                <c:pt idx="950">
                  <c:v>1314.3093754125</c:v>
                </c:pt>
                <c:pt idx="951">
                  <c:v>1309.3474271625</c:v>
                </c:pt>
                <c:pt idx="952">
                  <c:v>1302.1363863375</c:v>
                </c:pt>
                <c:pt idx="953">
                  <c:v>1276.0808555375</c:v>
                </c:pt>
                <c:pt idx="954">
                  <c:v>1269.4780469875</c:v>
                </c:pt>
                <c:pt idx="955">
                  <c:v>1281.4591519625</c:v>
                </c:pt>
                <c:pt idx="956">
                  <c:v>1273.446078425</c:v>
                </c:pt>
                <c:pt idx="957">
                  <c:v>1285.180801525</c:v>
                </c:pt>
                <c:pt idx="958">
                  <c:v>1283.753926725</c:v>
                </c:pt>
                <c:pt idx="959">
                  <c:v>1275.9062123875</c:v>
                </c:pt>
                <c:pt idx="960">
                  <c:v>1260.651025375</c:v>
                </c:pt>
                <c:pt idx="961">
                  <c:v>1284.5766437375</c:v>
                </c:pt>
                <c:pt idx="962">
                  <c:v>1268.3741713875</c:v>
                </c:pt>
                <c:pt idx="963">
                  <c:v>1271.3451129375</c:v>
                </c:pt>
                <c:pt idx="964">
                  <c:v>1258.1417908125</c:v>
                </c:pt>
                <c:pt idx="965">
                  <c:v>1279.387707825</c:v>
                </c:pt>
                <c:pt idx="966">
                  <c:v>1261.4453335375</c:v>
                </c:pt>
                <c:pt idx="967">
                  <c:v>1265.4760828875</c:v>
                </c:pt>
                <c:pt idx="968">
                  <c:v>1240.92252049875</c:v>
                </c:pt>
                <c:pt idx="969">
                  <c:v>1261.8831667875</c:v>
                </c:pt>
                <c:pt idx="970">
                  <c:v>1248.25039260125</c:v>
                </c:pt>
                <c:pt idx="971">
                  <c:v>1269.768048125</c:v>
                </c:pt>
                <c:pt idx="972">
                  <c:v>1249.6428949575</c:v>
                </c:pt>
                <c:pt idx="973">
                  <c:v>1253.15846755</c:v>
                </c:pt>
                <c:pt idx="974">
                  <c:v>1215.86434355875</c:v>
                </c:pt>
                <c:pt idx="975">
                  <c:v>1221.88565977125</c:v>
                </c:pt>
                <c:pt idx="976">
                  <c:v>1233.73110238375</c:v>
                </c:pt>
                <c:pt idx="977">
                  <c:v>1233.469926465</c:v>
                </c:pt>
                <c:pt idx="978">
                  <c:v>1221.30127567625</c:v>
                </c:pt>
                <c:pt idx="979">
                  <c:v>1218.0821612075</c:v>
                </c:pt>
                <c:pt idx="980">
                  <c:v>1213.69813115375</c:v>
                </c:pt>
                <c:pt idx="981">
                  <c:v>1196.05964362125</c:v>
                </c:pt>
                <c:pt idx="982">
                  <c:v>1203.23596787875</c:v>
                </c:pt>
                <c:pt idx="983">
                  <c:v>1241.58272524375</c:v>
                </c:pt>
                <c:pt idx="984">
                  <c:v>1225.757381175</c:v>
                </c:pt>
                <c:pt idx="985">
                  <c:v>1217.332854335</c:v>
                </c:pt>
                <c:pt idx="986">
                  <c:v>1197.328538035</c:v>
                </c:pt>
                <c:pt idx="987">
                  <c:v>1200.4519093925</c:v>
                </c:pt>
                <c:pt idx="988">
                  <c:v>1206.8417408025</c:v>
                </c:pt>
                <c:pt idx="989">
                  <c:v>1218.34274816875</c:v>
                </c:pt>
                <c:pt idx="990">
                  <c:v>1172.77862237875</c:v>
                </c:pt>
                <c:pt idx="991">
                  <c:v>1206.24059760125</c:v>
                </c:pt>
                <c:pt idx="992">
                  <c:v>1185.291442755</c:v>
                </c:pt>
                <c:pt idx="993">
                  <c:v>1192.9663949525</c:v>
                </c:pt>
                <c:pt idx="994">
                  <c:v>1193.77925111625</c:v>
                </c:pt>
                <c:pt idx="995">
                  <c:v>1175.1154854775</c:v>
                </c:pt>
                <c:pt idx="996">
                  <c:v>1180.87497529375</c:v>
                </c:pt>
                <c:pt idx="997">
                  <c:v>1170.4637346825</c:v>
                </c:pt>
                <c:pt idx="998">
                  <c:v>1163.3221775125</c:v>
                </c:pt>
                <c:pt idx="999">
                  <c:v>1175.05985284875</c:v>
                </c:pt>
              </c:numCache>
            </c:numRef>
          </c:yVal>
          <c:smooth val="0"/>
        </c:ser>
        <c:ser>
          <c:idx val="1"/>
          <c:order val="1"/>
          <c:tx>
            <c:v>Java</c:v>
          </c:tx>
          <c:spPr>
            <a:ln w="47625">
              <a:noFill/>
            </a:ln>
          </c:spPr>
          <c:dPt>
            <c:idx val="142"/>
            <c:marker>
              <c:symbol val="none"/>
            </c:marker>
            <c:bubble3D val="0"/>
          </c:dPt>
          <c:dPt>
            <c:idx val="162"/>
            <c:marker>
              <c:symbol val="none"/>
            </c:marker>
            <c:bubble3D val="0"/>
          </c:dPt>
          <c:dPt>
            <c:idx val="163"/>
            <c:marker>
              <c:symbol val="none"/>
            </c:marker>
            <c:bubble3D val="0"/>
          </c:dPt>
          <c:dPt>
            <c:idx val="170"/>
            <c:marker>
              <c:symbol val="none"/>
            </c:marker>
            <c:bubble3D val="0"/>
          </c:dPt>
          <c:dPt>
            <c:idx val="228"/>
            <c:marker>
              <c:symbol val="none"/>
            </c:marker>
            <c:bubble3D val="0"/>
          </c:dPt>
          <c:dPt>
            <c:idx val="238"/>
            <c:marker>
              <c:symbol val="none"/>
            </c:marker>
            <c:bubble3D val="0"/>
          </c:dPt>
          <c:dPt>
            <c:idx val="328"/>
            <c:marker>
              <c:symbol val="none"/>
            </c:marker>
            <c:bubble3D val="0"/>
          </c:dPt>
          <c:xVal>
            <c:numRef>
              <c:f>Sheet5!$A$1:$A$1000</c:f>
              <c:numCache>
                <c:formatCode>General</c:formatCode>
                <c:ptCount val="1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</c:numCache>
            </c:numRef>
          </c:xVal>
          <c:yVal>
            <c:numRef>
              <c:f>Sheet5!$C$1:$C$1000</c:f>
              <c:numCache>
                <c:formatCode>General</c:formatCode>
                <c:ptCount val="1000"/>
                <c:pt idx="0">
                  <c:v>61.602</c:v>
                </c:pt>
                <c:pt idx="1">
                  <c:v>107.804</c:v>
                </c:pt>
                <c:pt idx="2">
                  <c:v>157.518</c:v>
                </c:pt>
                <c:pt idx="3">
                  <c:v>198.488</c:v>
                </c:pt>
                <c:pt idx="4">
                  <c:v>201.995</c:v>
                </c:pt>
                <c:pt idx="5">
                  <c:v>221.19</c:v>
                </c:pt>
                <c:pt idx="6">
                  <c:v>225.981</c:v>
                </c:pt>
                <c:pt idx="7">
                  <c:v>248.056</c:v>
                </c:pt>
                <c:pt idx="8">
                  <c:v>248.4</c:v>
                </c:pt>
                <c:pt idx="9">
                  <c:v>275.24</c:v>
                </c:pt>
                <c:pt idx="10">
                  <c:v>274.054</c:v>
                </c:pt>
                <c:pt idx="11">
                  <c:v>296.256</c:v>
                </c:pt>
                <c:pt idx="12">
                  <c:v>283.075</c:v>
                </c:pt>
                <c:pt idx="13">
                  <c:v>304.346</c:v>
                </c:pt>
                <c:pt idx="14">
                  <c:v>316.605</c:v>
                </c:pt>
                <c:pt idx="15">
                  <c:v>345.712</c:v>
                </c:pt>
                <c:pt idx="16">
                  <c:v>312.409</c:v>
                </c:pt>
                <c:pt idx="17">
                  <c:v>329.13</c:v>
                </c:pt>
                <c:pt idx="18">
                  <c:v>320.397</c:v>
                </c:pt>
                <c:pt idx="19">
                  <c:v>368.16</c:v>
                </c:pt>
                <c:pt idx="20">
                  <c:v>375.879</c:v>
                </c:pt>
                <c:pt idx="21">
                  <c:v>392.458</c:v>
                </c:pt>
                <c:pt idx="22">
                  <c:v>420.716</c:v>
                </c:pt>
                <c:pt idx="23">
                  <c:v>425.136</c:v>
                </c:pt>
                <c:pt idx="24">
                  <c:v>431.275</c:v>
                </c:pt>
                <c:pt idx="25">
                  <c:v>442.9359999999991</c:v>
                </c:pt>
                <c:pt idx="26">
                  <c:v>459.756</c:v>
                </c:pt>
                <c:pt idx="27">
                  <c:v>483.084</c:v>
                </c:pt>
                <c:pt idx="28">
                  <c:v>488.65</c:v>
                </c:pt>
                <c:pt idx="29">
                  <c:v>502.2</c:v>
                </c:pt>
                <c:pt idx="30">
                  <c:v>499.41</c:v>
                </c:pt>
                <c:pt idx="31">
                  <c:v>512.8319999999989</c:v>
                </c:pt>
                <c:pt idx="32">
                  <c:v>525.854999999999</c:v>
                </c:pt>
                <c:pt idx="33">
                  <c:v>554.778</c:v>
                </c:pt>
                <c:pt idx="34">
                  <c:v>564.48</c:v>
                </c:pt>
                <c:pt idx="35">
                  <c:v>542.376</c:v>
                </c:pt>
                <c:pt idx="36">
                  <c:v>545.5650000000001</c:v>
                </c:pt>
                <c:pt idx="37">
                  <c:v>583.072</c:v>
                </c:pt>
                <c:pt idx="38">
                  <c:v>612.455999999999</c:v>
                </c:pt>
                <c:pt idx="39">
                  <c:v>573.88</c:v>
                </c:pt>
                <c:pt idx="40">
                  <c:v>597.820999999999</c:v>
                </c:pt>
                <c:pt idx="41">
                  <c:v>594.888</c:v>
                </c:pt>
                <c:pt idx="42">
                  <c:v>622.124</c:v>
                </c:pt>
                <c:pt idx="43">
                  <c:v>620.884</c:v>
                </c:pt>
                <c:pt idx="44">
                  <c:v>633.78</c:v>
                </c:pt>
                <c:pt idx="45">
                  <c:v>633.328</c:v>
                </c:pt>
                <c:pt idx="46">
                  <c:v>635.722</c:v>
                </c:pt>
                <c:pt idx="47">
                  <c:v>653.808</c:v>
                </c:pt>
                <c:pt idx="48">
                  <c:v>656.11</c:v>
                </c:pt>
                <c:pt idx="49">
                  <c:v>699.8</c:v>
                </c:pt>
                <c:pt idx="50">
                  <c:v>692.426999999999</c:v>
                </c:pt>
                <c:pt idx="51">
                  <c:v>687.752</c:v>
                </c:pt>
                <c:pt idx="52">
                  <c:v>674.001</c:v>
                </c:pt>
                <c:pt idx="53">
                  <c:v>731.592</c:v>
                </c:pt>
                <c:pt idx="54">
                  <c:v>720.72</c:v>
                </c:pt>
                <c:pt idx="55">
                  <c:v>706.496</c:v>
                </c:pt>
                <c:pt idx="56">
                  <c:v>750.747</c:v>
                </c:pt>
                <c:pt idx="57">
                  <c:v>757.48</c:v>
                </c:pt>
                <c:pt idx="58">
                  <c:v>735.199</c:v>
                </c:pt>
                <c:pt idx="59">
                  <c:v>737.4599999999994</c:v>
                </c:pt>
                <c:pt idx="60">
                  <c:v>787.266</c:v>
                </c:pt>
                <c:pt idx="61">
                  <c:v>755.8419999999988</c:v>
                </c:pt>
                <c:pt idx="62">
                  <c:v>748.629</c:v>
                </c:pt>
                <c:pt idx="63">
                  <c:v>762.048</c:v>
                </c:pt>
                <c:pt idx="64">
                  <c:v>755.5599999999994</c:v>
                </c:pt>
                <c:pt idx="65">
                  <c:v>786.324</c:v>
                </c:pt>
                <c:pt idx="66">
                  <c:v>813.112</c:v>
                </c:pt>
                <c:pt idx="67">
                  <c:v>804.0319999999994</c:v>
                </c:pt>
                <c:pt idx="68">
                  <c:v>804.471</c:v>
                </c:pt>
                <c:pt idx="69">
                  <c:v>825.02</c:v>
                </c:pt>
                <c:pt idx="70">
                  <c:v>848.308</c:v>
                </c:pt>
                <c:pt idx="71">
                  <c:v>829.008</c:v>
                </c:pt>
                <c:pt idx="72">
                  <c:v>876.803</c:v>
                </c:pt>
                <c:pt idx="73">
                  <c:v>780.3299999999994</c:v>
                </c:pt>
                <c:pt idx="74">
                  <c:v>823.125</c:v>
                </c:pt>
                <c:pt idx="75">
                  <c:v>827.335999999999</c:v>
                </c:pt>
                <c:pt idx="76">
                  <c:v>818.202</c:v>
                </c:pt>
                <c:pt idx="77">
                  <c:v>843.57</c:v>
                </c:pt>
                <c:pt idx="78">
                  <c:v>828.236</c:v>
                </c:pt>
                <c:pt idx="79">
                  <c:v>863.4400000000001</c:v>
                </c:pt>
                <c:pt idx="80">
                  <c:v>860.787</c:v>
                </c:pt>
                <c:pt idx="81">
                  <c:v>852.9640000000001</c:v>
                </c:pt>
                <c:pt idx="82">
                  <c:v>861.706</c:v>
                </c:pt>
                <c:pt idx="83">
                  <c:v>882.42</c:v>
                </c:pt>
                <c:pt idx="84">
                  <c:v>862.07</c:v>
                </c:pt>
                <c:pt idx="85">
                  <c:v>888.724</c:v>
                </c:pt>
                <c:pt idx="86">
                  <c:v>897.231</c:v>
                </c:pt>
                <c:pt idx="87">
                  <c:v>895.4</c:v>
                </c:pt>
                <c:pt idx="88">
                  <c:v>898.3659999999988</c:v>
                </c:pt>
                <c:pt idx="89">
                  <c:v>903.42</c:v>
                </c:pt>
                <c:pt idx="90">
                  <c:v>883.428</c:v>
                </c:pt>
                <c:pt idx="91">
                  <c:v>932.051999999999</c:v>
                </c:pt>
                <c:pt idx="92">
                  <c:v>958.737</c:v>
                </c:pt>
                <c:pt idx="93">
                  <c:v>903.246</c:v>
                </c:pt>
                <c:pt idx="94">
                  <c:v>920.8349999999994</c:v>
                </c:pt>
                <c:pt idx="95">
                  <c:v>900.384</c:v>
                </c:pt>
                <c:pt idx="96">
                  <c:v>912.9640000000001</c:v>
                </c:pt>
                <c:pt idx="97">
                  <c:v>902.286</c:v>
                </c:pt>
                <c:pt idx="98">
                  <c:v>891.891</c:v>
                </c:pt>
                <c:pt idx="99">
                  <c:v>950.4</c:v>
                </c:pt>
                <c:pt idx="100">
                  <c:v>916.979</c:v>
                </c:pt>
                <c:pt idx="101">
                  <c:v>936.972</c:v>
                </c:pt>
                <c:pt idx="102">
                  <c:v>942.038</c:v>
                </c:pt>
                <c:pt idx="103">
                  <c:v>875.888</c:v>
                </c:pt>
                <c:pt idx="104">
                  <c:v>909.3</c:v>
                </c:pt>
                <c:pt idx="105">
                  <c:v>973.504</c:v>
                </c:pt>
                <c:pt idx="106">
                  <c:v>947.8059999999994</c:v>
                </c:pt>
                <c:pt idx="107">
                  <c:v>957.42</c:v>
                </c:pt>
                <c:pt idx="108">
                  <c:v>972.498</c:v>
                </c:pt>
                <c:pt idx="109">
                  <c:v>969.1</c:v>
                </c:pt>
                <c:pt idx="110">
                  <c:v>947.274</c:v>
                </c:pt>
                <c:pt idx="111">
                  <c:v>936.88</c:v>
                </c:pt>
                <c:pt idx="112">
                  <c:v>984.455999999999</c:v>
                </c:pt>
                <c:pt idx="113">
                  <c:v>1019.844</c:v>
                </c:pt>
                <c:pt idx="114">
                  <c:v>973.59</c:v>
                </c:pt>
                <c:pt idx="115">
                  <c:v>961.176</c:v>
                </c:pt>
                <c:pt idx="116">
                  <c:v>957.294</c:v>
                </c:pt>
                <c:pt idx="117">
                  <c:v>976.568</c:v>
                </c:pt>
                <c:pt idx="118">
                  <c:v>1029.112</c:v>
                </c:pt>
                <c:pt idx="119">
                  <c:v>963.12</c:v>
                </c:pt>
                <c:pt idx="120">
                  <c:v>957.594</c:v>
                </c:pt>
                <c:pt idx="121">
                  <c:v>1014.186</c:v>
                </c:pt>
                <c:pt idx="122">
                  <c:v>973.299</c:v>
                </c:pt>
                <c:pt idx="123">
                  <c:v>970.796</c:v>
                </c:pt>
                <c:pt idx="124">
                  <c:v>903.875</c:v>
                </c:pt>
                <c:pt idx="125">
                  <c:v>996.1559999999994</c:v>
                </c:pt>
                <c:pt idx="126">
                  <c:v>916.9400000000001</c:v>
                </c:pt>
                <c:pt idx="127">
                  <c:v>957.0559999999994</c:v>
                </c:pt>
                <c:pt idx="128">
                  <c:v>964.146</c:v>
                </c:pt>
                <c:pt idx="129">
                  <c:v>1044.29</c:v>
                </c:pt>
                <c:pt idx="130">
                  <c:v>1058.873</c:v>
                </c:pt>
                <c:pt idx="131">
                  <c:v>1071.708</c:v>
                </c:pt>
                <c:pt idx="132">
                  <c:v>1011.598</c:v>
                </c:pt>
                <c:pt idx="133">
                  <c:v>953.811999999999</c:v>
                </c:pt>
                <c:pt idx="134">
                  <c:v>987.255</c:v>
                </c:pt>
                <c:pt idx="135">
                  <c:v>1013.336</c:v>
                </c:pt>
                <c:pt idx="136">
                  <c:v>936.8059999999994</c:v>
                </c:pt>
                <c:pt idx="137">
                  <c:v>1001.88</c:v>
                </c:pt>
                <c:pt idx="138">
                  <c:v>1046.809</c:v>
                </c:pt>
                <c:pt idx="139">
                  <c:v>992.74</c:v>
                </c:pt>
                <c:pt idx="140">
                  <c:v>936.381</c:v>
                </c:pt>
                <c:pt idx="141">
                  <c:v>1010.472</c:v>
                </c:pt>
                <c:pt idx="142">
                  <c:v>798.798</c:v>
                </c:pt>
                <c:pt idx="143">
                  <c:v>979.488</c:v>
                </c:pt>
                <c:pt idx="144">
                  <c:v>992.525</c:v>
                </c:pt>
                <c:pt idx="145">
                  <c:v>1023.314</c:v>
                </c:pt>
                <c:pt idx="146">
                  <c:v>993.8669999999985</c:v>
                </c:pt>
                <c:pt idx="147">
                  <c:v>1017.352</c:v>
                </c:pt>
                <c:pt idx="148">
                  <c:v>1053.281</c:v>
                </c:pt>
                <c:pt idx="149">
                  <c:v>1055.1</c:v>
                </c:pt>
                <c:pt idx="150">
                  <c:v>1054.131</c:v>
                </c:pt>
                <c:pt idx="151">
                  <c:v>1102.76</c:v>
                </c:pt>
                <c:pt idx="152">
                  <c:v>1083.24</c:v>
                </c:pt>
                <c:pt idx="153">
                  <c:v>1038.576</c:v>
                </c:pt>
                <c:pt idx="154">
                  <c:v>1029.665</c:v>
                </c:pt>
                <c:pt idx="155">
                  <c:v>1032.252</c:v>
                </c:pt>
                <c:pt idx="156">
                  <c:v>1054.098</c:v>
                </c:pt>
                <c:pt idx="157">
                  <c:v>958.586</c:v>
                </c:pt>
                <c:pt idx="158">
                  <c:v>918.543</c:v>
                </c:pt>
                <c:pt idx="159">
                  <c:v>970.4</c:v>
                </c:pt>
                <c:pt idx="160">
                  <c:v>1058.414</c:v>
                </c:pt>
                <c:pt idx="161">
                  <c:v>1111.32</c:v>
                </c:pt>
                <c:pt idx="162">
                  <c:v>873.191</c:v>
                </c:pt>
                <c:pt idx="163">
                  <c:v>861.328</c:v>
                </c:pt>
                <c:pt idx="164">
                  <c:v>1019.7</c:v>
                </c:pt>
                <c:pt idx="165">
                  <c:v>1129.796</c:v>
                </c:pt>
                <c:pt idx="166">
                  <c:v>1070.637</c:v>
                </c:pt>
                <c:pt idx="167">
                  <c:v>1136.016</c:v>
                </c:pt>
                <c:pt idx="168">
                  <c:v>1022.281</c:v>
                </c:pt>
                <c:pt idx="169">
                  <c:v>1016.09</c:v>
                </c:pt>
                <c:pt idx="170">
                  <c:v>843.03</c:v>
                </c:pt>
                <c:pt idx="171">
                  <c:v>1055.048</c:v>
                </c:pt>
                <c:pt idx="172">
                  <c:v>1046.823</c:v>
                </c:pt>
                <c:pt idx="173">
                  <c:v>994.41</c:v>
                </c:pt>
                <c:pt idx="174">
                  <c:v>1024.275</c:v>
                </c:pt>
                <c:pt idx="175">
                  <c:v>1044.032</c:v>
                </c:pt>
                <c:pt idx="176">
                  <c:v>1077.753</c:v>
                </c:pt>
                <c:pt idx="177">
                  <c:v>1002.496</c:v>
                </c:pt>
                <c:pt idx="178">
                  <c:v>984.679</c:v>
                </c:pt>
                <c:pt idx="179">
                  <c:v>1046.16</c:v>
                </c:pt>
                <c:pt idx="180">
                  <c:v>994.9569999999989</c:v>
                </c:pt>
                <c:pt idx="181">
                  <c:v>912.184</c:v>
                </c:pt>
                <c:pt idx="182">
                  <c:v>1093.608</c:v>
                </c:pt>
                <c:pt idx="183">
                  <c:v>1165.824</c:v>
                </c:pt>
                <c:pt idx="184">
                  <c:v>1053.205</c:v>
                </c:pt>
                <c:pt idx="185">
                  <c:v>1054.434</c:v>
                </c:pt>
                <c:pt idx="186">
                  <c:v>1098.438</c:v>
                </c:pt>
                <c:pt idx="187">
                  <c:v>1051.672</c:v>
                </c:pt>
                <c:pt idx="188">
                  <c:v>1081.836</c:v>
                </c:pt>
                <c:pt idx="189">
                  <c:v>1004.34</c:v>
                </c:pt>
                <c:pt idx="190">
                  <c:v>1040.186</c:v>
                </c:pt>
                <c:pt idx="191">
                  <c:v>1036.8</c:v>
                </c:pt>
                <c:pt idx="192">
                  <c:v>1039.498</c:v>
                </c:pt>
                <c:pt idx="193">
                  <c:v>980.8639999999994</c:v>
                </c:pt>
                <c:pt idx="194">
                  <c:v>1033.5</c:v>
                </c:pt>
                <c:pt idx="195">
                  <c:v>1074.472</c:v>
                </c:pt>
                <c:pt idx="196">
                  <c:v>1126.446</c:v>
                </c:pt>
                <c:pt idx="197">
                  <c:v>995.3459999999989</c:v>
                </c:pt>
                <c:pt idx="198">
                  <c:v>1055.098</c:v>
                </c:pt>
                <c:pt idx="199">
                  <c:v>935.4</c:v>
                </c:pt>
                <c:pt idx="200">
                  <c:v>1091.229</c:v>
                </c:pt>
                <c:pt idx="201">
                  <c:v>965.7619999999994</c:v>
                </c:pt>
                <c:pt idx="202">
                  <c:v>1028.195</c:v>
                </c:pt>
                <c:pt idx="203">
                  <c:v>1006.536</c:v>
                </c:pt>
                <c:pt idx="204">
                  <c:v>1035.865</c:v>
                </c:pt>
                <c:pt idx="205">
                  <c:v>1085.002</c:v>
                </c:pt>
                <c:pt idx="206">
                  <c:v>1044.315</c:v>
                </c:pt>
                <c:pt idx="207">
                  <c:v>899.3920000000001</c:v>
                </c:pt>
                <c:pt idx="208">
                  <c:v>1082.411</c:v>
                </c:pt>
                <c:pt idx="209">
                  <c:v>1000.65</c:v>
                </c:pt>
                <c:pt idx="210">
                  <c:v>1094.668</c:v>
                </c:pt>
                <c:pt idx="211">
                  <c:v>1036.468</c:v>
                </c:pt>
                <c:pt idx="212">
                  <c:v>1084.809</c:v>
                </c:pt>
                <c:pt idx="213">
                  <c:v>1107.022</c:v>
                </c:pt>
                <c:pt idx="214">
                  <c:v>1136.06</c:v>
                </c:pt>
                <c:pt idx="215">
                  <c:v>1180.008</c:v>
                </c:pt>
                <c:pt idx="216">
                  <c:v>999.285</c:v>
                </c:pt>
                <c:pt idx="217">
                  <c:v>953.75</c:v>
                </c:pt>
                <c:pt idx="218">
                  <c:v>995.136</c:v>
                </c:pt>
                <c:pt idx="219">
                  <c:v>980.98</c:v>
                </c:pt>
                <c:pt idx="220">
                  <c:v>1098.37</c:v>
                </c:pt>
                <c:pt idx="221">
                  <c:v>1079.142</c:v>
                </c:pt>
                <c:pt idx="222">
                  <c:v>999.709</c:v>
                </c:pt>
                <c:pt idx="223">
                  <c:v>1013.152</c:v>
                </c:pt>
                <c:pt idx="224">
                  <c:v>933.3</c:v>
                </c:pt>
                <c:pt idx="225">
                  <c:v>945.3579999999982</c:v>
                </c:pt>
                <c:pt idx="226">
                  <c:v>1106.171</c:v>
                </c:pt>
                <c:pt idx="227">
                  <c:v>987.24</c:v>
                </c:pt>
                <c:pt idx="228">
                  <c:v>845.468</c:v>
                </c:pt>
                <c:pt idx="229">
                  <c:v>1116.88</c:v>
                </c:pt>
                <c:pt idx="230">
                  <c:v>998.3819999999994</c:v>
                </c:pt>
                <c:pt idx="231">
                  <c:v>982.984</c:v>
                </c:pt>
                <c:pt idx="232">
                  <c:v>1027.996</c:v>
                </c:pt>
                <c:pt idx="233">
                  <c:v>1015.092</c:v>
                </c:pt>
                <c:pt idx="234">
                  <c:v>1057.735</c:v>
                </c:pt>
                <c:pt idx="235">
                  <c:v>1077.104</c:v>
                </c:pt>
                <c:pt idx="236">
                  <c:v>1079.061</c:v>
                </c:pt>
                <c:pt idx="237">
                  <c:v>1099.084</c:v>
                </c:pt>
                <c:pt idx="238">
                  <c:v>841.519</c:v>
                </c:pt>
                <c:pt idx="239">
                  <c:v>997.2</c:v>
                </c:pt>
                <c:pt idx="240">
                  <c:v>1099.924</c:v>
                </c:pt>
                <c:pt idx="241">
                  <c:v>896.3680000000001</c:v>
                </c:pt>
                <c:pt idx="242">
                  <c:v>1063.368</c:v>
                </c:pt>
                <c:pt idx="243">
                  <c:v>1021.872</c:v>
                </c:pt>
                <c:pt idx="244">
                  <c:v>1109.115</c:v>
                </c:pt>
                <c:pt idx="245">
                  <c:v>1018.932</c:v>
                </c:pt>
                <c:pt idx="246">
                  <c:v>950.703</c:v>
                </c:pt>
                <c:pt idx="247">
                  <c:v>1068.136</c:v>
                </c:pt>
                <c:pt idx="248">
                  <c:v>977.823</c:v>
                </c:pt>
                <c:pt idx="249">
                  <c:v>992.25</c:v>
                </c:pt>
                <c:pt idx="250">
                  <c:v>1004.251</c:v>
                </c:pt>
                <c:pt idx="251">
                  <c:v>1080.828</c:v>
                </c:pt>
                <c:pt idx="252">
                  <c:v>911.559</c:v>
                </c:pt>
                <c:pt idx="253">
                  <c:v>968.756</c:v>
                </c:pt>
                <c:pt idx="254">
                  <c:v>1103.64</c:v>
                </c:pt>
                <c:pt idx="255">
                  <c:v>997.6319999999994</c:v>
                </c:pt>
                <c:pt idx="256">
                  <c:v>910.0369999999994</c:v>
                </c:pt>
                <c:pt idx="257">
                  <c:v>943.506</c:v>
                </c:pt>
                <c:pt idx="258">
                  <c:v>989.38</c:v>
                </c:pt>
                <c:pt idx="259">
                  <c:v>1048.84</c:v>
                </c:pt>
                <c:pt idx="260">
                  <c:v>980.0549999999994</c:v>
                </c:pt>
                <c:pt idx="261">
                  <c:v>1031.232</c:v>
                </c:pt>
                <c:pt idx="262">
                  <c:v>953.375</c:v>
                </c:pt>
                <c:pt idx="263">
                  <c:v>970.4640000000001</c:v>
                </c:pt>
                <c:pt idx="264">
                  <c:v>1051.785</c:v>
                </c:pt>
                <c:pt idx="265">
                  <c:v>958.1319999999994</c:v>
                </c:pt>
                <c:pt idx="266">
                  <c:v>1071.471</c:v>
                </c:pt>
                <c:pt idx="267">
                  <c:v>969.088</c:v>
                </c:pt>
                <c:pt idx="268">
                  <c:v>1062.012</c:v>
                </c:pt>
                <c:pt idx="269">
                  <c:v>1020.6</c:v>
                </c:pt>
                <c:pt idx="270">
                  <c:v>1088.878</c:v>
                </c:pt>
                <c:pt idx="271">
                  <c:v>1077.12</c:v>
                </c:pt>
                <c:pt idx="272">
                  <c:v>1084.083</c:v>
                </c:pt>
                <c:pt idx="273">
                  <c:v>958.178</c:v>
                </c:pt>
                <c:pt idx="274">
                  <c:v>1027.95</c:v>
                </c:pt>
                <c:pt idx="275">
                  <c:v>1000.5</c:v>
                </c:pt>
                <c:pt idx="276">
                  <c:v>1020.745</c:v>
                </c:pt>
                <c:pt idx="277">
                  <c:v>1076.138</c:v>
                </c:pt>
                <c:pt idx="278">
                  <c:v>1048.203</c:v>
                </c:pt>
                <c:pt idx="279">
                  <c:v>1059.52</c:v>
                </c:pt>
                <c:pt idx="280">
                  <c:v>956.243</c:v>
                </c:pt>
                <c:pt idx="281">
                  <c:v>1076.676</c:v>
                </c:pt>
                <c:pt idx="282">
                  <c:v>1072.57</c:v>
                </c:pt>
                <c:pt idx="283">
                  <c:v>1051.652</c:v>
                </c:pt>
                <c:pt idx="284">
                  <c:v>1089.27</c:v>
                </c:pt>
                <c:pt idx="285">
                  <c:v>1088.802</c:v>
                </c:pt>
                <c:pt idx="286">
                  <c:v>1032.052</c:v>
                </c:pt>
                <c:pt idx="287">
                  <c:v>1058.4</c:v>
                </c:pt>
                <c:pt idx="288">
                  <c:v>1069.589</c:v>
                </c:pt>
                <c:pt idx="289">
                  <c:v>995.859999999999</c:v>
                </c:pt>
                <c:pt idx="290">
                  <c:v>1057.203</c:v>
                </c:pt>
                <c:pt idx="291">
                  <c:v>1086.532</c:v>
                </c:pt>
                <c:pt idx="292">
                  <c:v>1063.297</c:v>
                </c:pt>
                <c:pt idx="293">
                  <c:v>1030.764</c:v>
                </c:pt>
                <c:pt idx="294">
                  <c:v>1075.57</c:v>
                </c:pt>
                <c:pt idx="295">
                  <c:v>996.04</c:v>
                </c:pt>
                <c:pt idx="296">
                  <c:v>1091.178</c:v>
                </c:pt>
                <c:pt idx="297">
                  <c:v>1018.862</c:v>
                </c:pt>
                <c:pt idx="298">
                  <c:v>978.029</c:v>
                </c:pt>
                <c:pt idx="299">
                  <c:v>1042.8</c:v>
                </c:pt>
                <c:pt idx="300">
                  <c:v>954.17</c:v>
                </c:pt>
                <c:pt idx="301">
                  <c:v>990.258</c:v>
                </c:pt>
                <c:pt idx="302">
                  <c:v>945.663</c:v>
                </c:pt>
                <c:pt idx="303">
                  <c:v>944.8319999999989</c:v>
                </c:pt>
                <c:pt idx="304">
                  <c:v>949.464999999999</c:v>
                </c:pt>
                <c:pt idx="305">
                  <c:v>1050.804</c:v>
                </c:pt>
                <c:pt idx="306">
                  <c:v>1076.956</c:v>
                </c:pt>
                <c:pt idx="307">
                  <c:v>1057.98</c:v>
                </c:pt>
                <c:pt idx="308">
                  <c:v>1032.678</c:v>
                </c:pt>
                <c:pt idx="309">
                  <c:v>1041.29</c:v>
                </c:pt>
                <c:pt idx="310">
                  <c:v>1096.897</c:v>
                </c:pt>
                <c:pt idx="311">
                  <c:v>1107.6</c:v>
                </c:pt>
                <c:pt idx="312">
                  <c:v>1041.038</c:v>
                </c:pt>
                <c:pt idx="313">
                  <c:v>1072.624</c:v>
                </c:pt>
                <c:pt idx="314">
                  <c:v>1095.885</c:v>
                </c:pt>
                <c:pt idx="315">
                  <c:v>925.248</c:v>
                </c:pt>
                <c:pt idx="316">
                  <c:v>948.781</c:v>
                </c:pt>
                <c:pt idx="317">
                  <c:v>1070.706</c:v>
                </c:pt>
                <c:pt idx="318">
                  <c:v>1051.105</c:v>
                </c:pt>
                <c:pt idx="319">
                  <c:v>1073.92</c:v>
                </c:pt>
                <c:pt idx="320">
                  <c:v>953.049</c:v>
                </c:pt>
                <c:pt idx="321">
                  <c:v>1033.62</c:v>
                </c:pt>
                <c:pt idx="322">
                  <c:v>1083.665</c:v>
                </c:pt>
                <c:pt idx="323">
                  <c:v>1069.2</c:v>
                </c:pt>
                <c:pt idx="324">
                  <c:v>1014.325</c:v>
                </c:pt>
                <c:pt idx="325">
                  <c:v>995.9299999999994</c:v>
                </c:pt>
                <c:pt idx="326">
                  <c:v>1032.012</c:v>
                </c:pt>
                <c:pt idx="327">
                  <c:v>1086.008</c:v>
                </c:pt>
                <c:pt idx="328">
                  <c:v>843.5559999999994</c:v>
                </c:pt>
                <c:pt idx="329">
                  <c:v>983.4</c:v>
                </c:pt>
                <c:pt idx="330">
                  <c:v>962.548</c:v>
                </c:pt>
                <c:pt idx="331">
                  <c:v>1040.82</c:v>
                </c:pt>
                <c:pt idx="332">
                  <c:v>1033.299</c:v>
                </c:pt>
                <c:pt idx="333">
                  <c:v>982.294</c:v>
                </c:pt>
                <c:pt idx="334">
                  <c:v>957.095</c:v>
                </c:pt>
                <c:pt idx="335">
                  <c:v>905.52</c:v>
                </c:pt>
                <c:pt idx="336">
                  <c:v>946.296</c:v>
                </c:pt>
                <c:pt idx="337">
                  <c:v>1010.282</c:v>
                </c:pt>
                <c:pt idx="338">
                  <c:v>1019.712</c:v>
                </c:pt>
                <c:pt idx="339">
                  <c:v>974.78</c:v>
                </c:pt>
                <c:pt idx="340">
                  <c:v>881.485</c:v>
                </c:pt>
                <c:pt idx="341">
                  <c:v>904.931999999999</c:v>
                </c:pt>
                <c:pt idx="342">
                  <c:v>962.115</c:v>
                </c:pt>
                <c:pt idx="343">
                  <c:v>1035.096</c:v>
                </c:pt>
                <c:pt idx="344">
                  <c:v>1027.41</c:v>
                </c:pt>
                <c:pt idx="345">
                  <c:v>1002.016</c:v>
                </c:pt>
                <c:pt idx="346">
                  <c:v>1085.763</c:v>
                </c:pt>
                <c:pt idx="347">
                  <c:v>1077.06</c:v>
                </c:pt>
                <c:pt idx="348">
                  <c:v>956.609</c:v>
                </c:pt>
                <c:pt idx="349">
                  <c:v>1093.4</c:v>
                </c:pt>
                <c:pt idx="350">
                  <c:v>1088.1</c:v>
                </c:pt>
                <c:pt idx="351">
                  <c:v>1031.008</c:v>
                </c:pt>
                <c:pt idx="352">
                  <c:v>1034.29</c:v>
                </c:pt>
                <c:pt idx="353">
                  <c:v>1044.3</c:v>
                </c:pt>
                <c:pt idx="354">
                  <c:v>1042.99</c:v>
                </c:pt>
                <c:pt idx="355">
                  <c:v>938.772</c:v>
                </c:pt>
                <c:pt idx="356">
                  <c:v>1002.456</c:v>
                </c:pt>
                <c:pt idx="357">
                  <c:v>989.5119999999994</c:v>
                </c:pt>
                <c:pt idx="358">
                  <c:v>968.582</c:v>
                </c:pt>
                <c:pt idx="359">
                  <c:v>1104.84</c:v>
                </c:pt>
                <c:pt idx="360">
                  <c:v>1003.219</c:v>
                </c:pt>
                <c:pt idx="361">
                  <c:v>1068.624</c:v>
                </c:pt>
                <c:pt idx="362">
                  <c:v>964.8539999999994</c:v>
                </c:pt>
                <c:pt idx="363">
                  <c:v>959.504</c:v>
                </c:pt>
                <c:pt idx="364">
                  <c:v>971.995</c:v>
                </c:pt>
                <c:pt idx="365">
                  <c:v>1013.82</c:v>
                </c:pt>
                <c:pt idx="366">
                  <c:v>982.4589999999994</c:v>
                </c:pt>
                <c:pt idx="367">
                  <c:v>1041.072</c:v>
                </c:pt>
                <c:pt idx="368">
                  <c:v>1087.812</c:v>
                </c:pt>
                <c:pt idx="369">
                  <c:v>1027.12</c:v>
                </c:pt>
                <c:pt idx="370">
                  <c:v>970.9069999999994</c:v>
                </c:pt>
                <c:pt idx="371">
                  <c:v>1036.02</c:v>
                </c:pt>
                <c:pt idx="372">
                  <c:v>938.840999999999</c:v>
                </c:pt>
                <c:pt idx="373">
                  <c:v>872.541999999999</c:v>
                </c:pt>
                <c:pt idx="374">
                  <c:v>1050.375</c:v>
                </c:pt>
                <c:pt idx="375">
                  <c:v>1006.176</c:v>
                </c:pt>
                <c:pt idx="376">
                  <c:v>1000.181</c:v>
                </c:pt>
                <c:pt idx="377">
                  <c:v>959.3639999999994</c:v>
                </c:pt>
                <c:pt idx="378">
                  <c:v>988.8109999999994</c:v>
                </c:pt>
                <c:pt idx="379">
                  <c:v>1071.22</c:v>
                </c:pt>
                <c:pt idx="380">
                  <c:v>1068.705</c:v>
                </c:pt>
                <c:pt idx="381">
                  <c:v>982.504</c:v>
                </c:pt>
                <c:pt idx="382">
                  <c:v>999.247</c:v>
                </c:pt>
                <c:pt idx="383">
                  <c:v>897.024</c:v>
                </c:pt>
                <c:pt idx="384">
                  <c:v>969.4299999999994</c:v>
                </c:pt>
                <c:pt idx="385">
                  <c:v>1073.08</c:v>
                </c:pt>
                <c:pt idx="386">
                  <c:v>952.794</c:v>
                </c:pt>
                <c:pt idx="387">
                  <c:v>921.888</c:v>
                </c:pt>
                <c:pt idx="388">
                  <c:v>1087.644</c:v>
                </c:pt>
                <c:pt idx="389">
                  <c:v>956.67</c:v>
                </c:pt>
                <c:pt idx="390">
                  <c:v>1092.845</c:v>
                </c:pt>
                <c:pt idx="391">
                  <c:v>1082.312</c:v>
                </c:pt>
                <c:pt idx="392">
                  <c:v>1048.524</c:v>
                </c:pt>
                <c:pt idx="393">
                  <c:v>1062.224</c:v>
                </c:pt>
                <c:pt idx="394">
                  <c:v>948.0</c:v>
                </c:pt>
                <c:pt idx="395">
                  <c:v>961.092</c:v>
                </c:pt>
                <c:pt idx="396">
                  <c:v>957.960999999999</c:v>
                </c:pt>
                <c:pt idx="397">
                  <c:v>1049.526</c:v>
                </c:pt>
                <c:pt idx="398">
                  <c:v>1025.43</c:v>
                </c:pt>
                <c:pt idx="399">
                  <c:v>1041.6</c:v>
                </c:pt>
                <c:pt idx="400">
                  <c:v>927.513</c:v>
                </c:pt>
                <c:pt idx="401">
                  <c:v>1041.18</c:v>
                </c:pt>
                <c:pt idx="402">
                  <c:v>929.721</c:v>
                </c:pt>
                <c:pt idx="403">
                  <c:v>972.8319999999989</c:v>
                </c:pt>
                <c:pt idx="404">
                  <c:v>954.99</c:v>
                </c:pt>
                <c:pt idx="405">
                  <c:v>924.0559999999994</c:v>
                </c:pt>
                <c:pt idx="406">
                  <c:v>878.3059999999994</c:v>
                </c:pt>
                <c:pt idx="407">
                  <c:v>980.424</c:v>
                </c:pt>
                <c:pt idx="408">
                  <c:v>982.009</c:v>
                </c:pt>
                <c:pt idx="409">
                  <c:v>995.48</c:v>
                </c:pt>
                <c:pt idx="410">
                  <c:v>1036.542</c:v>
                </c:pt>
                <c:pt idx="411">
                  <c:v>1069.14</c:v>
                </c:pt>
                <c:pt idx="412">
                  <c:v>1031.674</c:v>
                </c:pt>
                <c:pt idx="413">
                  <c:v>967.518</c:v>
                </c:pt>
                <c:pt idx="414">
                  <c:v>1014.675</c:v>
                </c:pt>
                <c:pt idx="415">
                  <c:v>963.455999999999</c:v>
                </c:pt>
                <c:pt idx="416">
                  <c:v>955.3469999999988</c:v>
                </c:pt>
                <c:pt idx="417">
                  <c:v>1030.788</c:v>
                </c:pt>
                <c:pt idx="418">
                  <c:v>961.186</c:v>
                </c:pt>
                <c:pt idx="419">
                  <c:v>959.7</c:v>
                </c:pt>
                <c:pt idx="420">
                  <c:v>988.508</c:v>
                </c:pt>
                <c:pt idx="421">
                  <c:v>922.492</c:v>
                </c:pt>
                <c:pt idx="422">
                  <c:v>960.633</c:v>
                </c:pt>
                <c:pt idx="423">
                  <c:v>927.288</c:v>
                </c:pt>
                <c:pt idx="424">
                  <c:v>911.625</c:v>
                </c:pt>
                <c:pt idx="425">
                  <c:v>995.561999999999</c:v>
                </c:pt>
                <c:pt idx="426">
                  <c:v>1029.497</c:v>
                </c:pt>
                <c:pt idx="427">
                  <c:v>916.776</c:v>
                </c:pt>
                <c:pt idx="428">
                  <c:v>949.377</c:v>
                </c:pt>
                <c:pt idx="429">
                  <c:v>936.54</c:v>
                </c:pt>
                <c:pt idx="430">
                  <c:v>904.669</c:v>
                </c:pt>
                <c:pt idx="431">
                  <c:v>940.0319999999994</c:v>
                </c:pt>
                <c:pt idx="432">
                  <c:v>882.021</c:v>
                </c:pt>
                <c:pt idx="433">
                  <c:v>1005.578</c:v>
                </c:pt>
                <c:pt idx="434">
                  <c:v>938.73</c:v>
                </c:pt>
                <c:pt idx="435">
                  <c:v>1018.496</c:v>
                </c:pt>
                <c:pt idx="436">
                  <c:v>859.1420000000001</c:v>
                </c:pt>
                <c:pt idx="437">
                  <c:v>886.074</c:v>
                </c:pt>
                <c:pt idx="438">
                  <c:v>926.29</c:v>
                </c:pt>
                <c:pt idx="439">
                  <c:v>1049.84</c:v>
                </c:pt>
                <c:pt idx="440">
                  <c:v>1038.555</c:v>
                </c:pt>
                <c:pt idx="441">
                  <c:v>892.839999999999</c:v>
                </c:pt>
                <c:pt idx="442">
                  <c:v>945.3619999999985</c:v>
                </c:pt>
                <c:pt idx="443">
                  <c:v>907.98</c:v>
                </c:pt>
                <c:pt idx="444">
                  <c:v>907.354999999999</c:v>
                </c:pt>
                <c:pt idx="445">
                  <c:v>1011.082</c:v>
                </c:pt>
                <c:pt idx="446">
                  <c:v>918.585</c:v>
                </c:pt>
                <c:pt idx="447">
                  <c:v>899.584</c:v>
                </c:pt>
                <c:pt idx="448">
                  <c:v>907.878</c:v>
                </c:pt>
                <c:pt idx="449">
                  <c:v>1032.3</c:v>
                </c:pt>
                <c:pt idx="450">
                  <c:v>1031.888</c:v>
                </c:pt>
                <c:pt idx="451">
                  <c:v>959.144</c:v>
                </c:pt>
                <c:pt idx="452">
                  <c:v>1031.934</c:v>
                </c:pt>
                <c:pt idx="453">
                  <c:v>1023.316</c:v>
                </c:pt>
                <c:pt idx="454">
                  <c:v>1014.195</c:v>
                </c:pt>
                <c:pt idx="455">
                  <c:v>1010.04</c:v>
                </c:pt>
                <c:pt idx="456">
                  <c:v>1045.159</c:v>
                </c:pt>
                <c:pt idx="457">
                  <c:v>982.41</c:v>
                </c:pt>
                <c:pt idx="458">
                  <c:v>883.575</c:v>
                </c:pt>
                <c:pt idx="459">
                  <c:v>940.24</c:v>
                </c:pt>
                <c:pt idx="460">
                  <c:v>881.893</c:v>
                </c:pt>
                <c:pt idx="461">
                  <c:v>1042.734</c:v>
                </c:pt>
                <c:pt idx="462">
                  <c:v>862.106</c:v>
                </c:pt>
                <c:pt idx="463">
                  <c:v>865.359999999999</c:v>
                </c:pt>
                <c:pt idx="464">
                  <c:v>869.085</c:v>
                </c:pt>
                <c:pt idx="465">
                  <c:v>1009.356</c:v>
                </c:pt>
                <c:pt idx="466">
                  <c:v>1046.547</c:v>
                </c:pt>
                <c:pt idx="467">
                  <c:v>890.136</c:v>
                </c:pt>
                <c:pt idx="468">
                  <c:v>862.0219999999994</c:v>
                </c:pt>
                <c:pt idx="469">
                  <c:v>997.339999999999</c:v>
                </c:pt>
                <c:pt idx="470">
                  <c:v>1060.692</c:v>
                </c:pt>
                <c:pt idx="471">
                  <c:v>908.128</c:v>
                </c:pt>
                <c:pt idx="472">
                  <c:v>924.242</c:v>
                </c:pt>
                <c:pt idx="473">
                  <c:v>885.431999999999</c:v>
                </c:pt>
                <c:pt idx="474">
                  <c:v>998.4499999999994</c:v>
                </c:pt>
                <c:pt idx="475">
                  <c:v>829.668</c:v>
                </c:pt>
                <c:pt idx="476">
                  <c:v>869.571</c:v>
                </c:pt>
                <c:pt idx="477">
                  <c:v>1016.706</c:v>
                </c:pt>
                <c:pt idx="478">
                  <c:v>1019.791</c:v>
                </c:pt>
                <c:pt idx="479">
                  <c:v>1020.0</c:v>
                </c:pt>
                <c:pt idx="480">
                  <c:v>898.508</c:v>
                </c:pt>
                <c:pt idx="481">
                  <c:v>985.208</c:v>
                </c:pt>
                <c:pt idx="482">
                  <c:v>960.204</c:v>
                </c:pt>
                <c:pt idx="483">
                  <c:v>952.5119999999994</c:v>
                </c:pt>
                <c:pt idx="484">
                  <c:v>855.54</c:v>
                </c:pt>
                <c:pt idx="485">
                  <c:v>970.541999999999</c:v>
                </c:pt>
                <c:pt idx="486">
                  <c:v>902.898</c:v>
                </c:pt>
                <c:pt idx="487">
                  <c:v>915.0</c:v>
                </c:pt>
                <c:pt idx="488">
                  <c:v>891.4469999999989</c:v>
                </c:pt>
                <c:pt idx="489">
                  <c:v>1005.97</c:v>
                </c:pt>
                <c:pt idx="490">
                  <c:v>847.9569999999989</c:v>
                </c:pt>
                <c:pt idx="491">
                  <c:v>943.164</c:v>
                </c:pt>
                <c:pt idx="492">
                  <c:v>898.739</c:v>
                </c:pt>
                <c:pt idx="493">
                  <c:v>933.1660000000001</c:v>
                </c:pt>
                <c:pt idx="494">
                  <c:v>876.15</c:v>
                </c:pt>
                <c:pt idx="495">
                  <c:v>879.408</c:v>
                </c:pt>
                <c:pt idx="496">
                  <c:v>877.205</c:v>
                </c:pt>
                <c:pt idx="497">
                  <c:v>959.148</c:v>
                </c:pt>
                <c:pt idx="498">
                  <c:v>905.685</c:v>
                </c:pt>
                <c:pt idx="499">
                  <c:v>864.5</c:v>
                </c:pt>
                <c:pt idx="500">
                  <c:v>869.736</c:v>
                </c:pt>
                <c:pt idx="501">
                  <c:v>904.102</c:v>
                </c:pt>
                <c:pt idx="502">
                  <c:v>896.8489999999994</c:v>
                </c:pt>
                <c:pt idx="503">
                  <c:v>929.88</c:v>
                </c:pt>
                <c:pt idx="504">
                  <c:v>809.01</c:v>
                </c:pt>
                <c:pt idx="505">
                  <c:v>916.3659999999988</c:v>
                </c:pt>
                <c:pt idx="506">
                  <c:v>883.701</c:v>
                </c:pt>
                <c:pt idx="507">
                  <c:v>860.551999999999</c:v>
                </c:pt>
                <c:pt idx="508">
                  <c:v>1014.946</c:v>
                </c:pt>
                <c:pt idx="509">
                  <c:v>993.48</c:v>
                </c:pt>
                <c:pt idx="510">
                  <c:v>984.186</c:v>
                </c:pt>
                <c:pt idx="511">
                  <c:v>920.576</c:v>
                </c:pt>
                <c:pt idx="512">
                  <c:v>979.8299999999994</c:v>
                </c:pt>
                <c:pt idx="513">
                  <c:v>913.8920000000001</c:v>
                </c:pt>
                <c:pt idx="514">
                  <c:v>895.07</c:v>
                </c:pt>
                <c:pt idx="515">
                  <c:v>1028.388</c:v>
                </c:pt>
                <c:pt idx="516">
                  <c:v>1031.932</c:v>
                </c:pt>
                <c:pt idx="517">
                  <c:v>876.455999999999</c:v>
                </c:pt>
                <c:pt idx="518">
                  <c:v>910.325999999999</c:v>
                </c:pt>
                <c:pt idx="519">
                  <c:v>891.8</c:v>
                </c:pt>
                <c:pt idx="520">
                  <c:v>947.178</c:v>
                </c:pt>
                <c:pt idx="521">
                  <c:v>939.078</c:v>
                </c:pt>
                <c:pt idx="522">
                  <c:v>1001.545</c:v>
                </c:pt>
                <c:pt idx="523">
                  <c:v>911.236</c:v>
                </c:pt>
                <c:pt idx="524">
                  <c:v>877.8</c:v>
                </c:pt>
                <c:pt idx="525">
                  <c:v>971.5219999999994</c:v>
                </c:pt>
                <c:pt idx="526">
                  <c:v>902.224</c:v>
                </c:pt>
                <c:pt idx="527">
                  <c:v>831.6</c:v>
                </c:pt>
                <c:pt idx="528">
                  <c:v>907.764</c:v>
                </c:pt>
                <c:pt idx="529">
                  <c:v>935.98</c:v>
                </c:pt>
                <c:pt idx="530">
                  <c:v>870.309</c:v>
                </c:pt>
                <c:pt idx="531">
                  <c:v>882.0559999999994</c:v>
                </c:pt>
                <c:pt idx="532">
                  <c:v>974.324</c:v>
                </c:pt>
                <c:pt idx="533">
                  <c:v>1006.59</c:v>
                </c:pt>
                <c:pt idx="534">
                  <c:v>963.0</c:v>
                </c:pt>
                <c:pt idx="535">
                  <c:v>983.024</c:v>
                </c:pt>
                <c:pt idx="536">
                  <c:v>917.7329999999994</c:v>
                </c:pt>
                <c:pt idx="537">
                  <c:v>912.448</c:v>
                </c:pt>
                <c:pt idx="538">
                  <c:v>896.3569999999985</c:v>
                </c:pt>
                <c:pt idx="539">
                  <c:v>827.8199999999994</c:v>
                </c:pt>
                <c:pt idx="540">
                  <c:v>991.653</c:v>
                </c:pt>
                <c:pt idx="541">
                  <c:v>933.8659999999988</c:v>
                </c:pt>
                <c:pt idx="542">
                  <c:v>992.0609999999994</c:v>
                </c:pt>
                <c:pt idx="543">
                  <c:v>856.8</c:v>
                </c:pt>
                <c:pt idx="544">
                  <c:v>875.27</c:v>
                </c:pt>
                <c:pt idx="545">
                  <c:v>889.98</c:v>
                </c:pt>
                <c:pt idx="546">
                  <c:v>1001.557</c:v>
                </c:pt>
                <c:pt idx="547">
                  <c:v>986.4</c:v>
                </c:pt>
                <c:pt idx="548">
                  <c:v>956.3579999999982</c:v>
                </c:pt>
                <c:pt idx="549">
                  <c:v>881.1</c:v>
                </c:pt>
                <c:pt idx="550">
                  <c:v>885.4569999999989</c:v>
                </c:pt>
                <c:pt idx="551">
                  <c:v>871.0559999999994</c:v>
                </c:pt>
                <c:pt idx="552">
                  <c:v>852.726</c:v>
                </c:pt>
                <c:pt idx="553">
                  <c:v>884.184</c:v>
                </c:pt>
                <c:pt idx="554">
                  <c:v>913.53</c:v>
                </c:pt>
                <c:pt idx="555">
                  <c:v>858.4640000000001</c:v>
                </c:pt>
                <c:pt idx="556">
                  <c:v>1006.499</c:v>
                </c:pt>
                <c:pt idx="557">
                  <c:v>916.794</c:v>
                </c:pt>
                <c:pt idx="558">
                  <c:v>856.9469999999989</c:v>
                </c:pt>
                <c:pt idx="559">
                  <c:v>1013.04</c:v>
                </c:pt>
                <c:pt idx="560">
                  <c:v>950.895</c:v>
                </c:pt>
                <c:pt idx="561">
                  <c:v>965.516</c:v>
                </c:pt>
                <c:pt idx="562">
                  <c:v>1014.526</c:v>
                </c:pt>
                <c:pt idx="563">
                  <c:v>954.8519999999986</c:v>
                </c:pt>
                <c:pt idx="564">
                  <c:v>871.795</c:v>
                </c:pt>
                <c:pt idx="565">
                  <c:v>876.168</c:v>
                </c:pt>
                <c:pt idx="566">
                  <c:v>930.4469999999989</c:v>
                </c:pt>
                <c:pt idx="567">
                  <c:v>1011.608</c:v>
                </c:pt>
                <c:pt idx="568">
                  <c:v>924.0559999999994</c:v>
                </c:pt>
                <c:pt idx="569">
                  <c:v>841.89</c:v>
                </c:pt>
                <c:pt idx="570">
                  <c:v>969.558</c:v>
                </c:pt>
                <c:pt idx="571">
                  <c:v>835.692</c:v>
                </c:pt>
                <c:pt idx="572">
                  <c:v>927.114</c:v>
                </c:pt>
                <c:pt idx="573">
                  <c:v>960.876</c:v>
                </c:pt>
                <c:pt idx="574">
                  <c:v>868.8249999999994</c:v>
                </c:pt>
                <c:pt idx="575">
                  <c:v>838.08</c:v>
                </c:pt>
                <c:pt idx="576">
                  <c:v>944.549</c:v>
                </c:pt>
                <c:pt idx="577">
                  <c:v>890.12</c:v>
                </c:pt>
                <c:pt idx="578">
                  <c:v>935.085</c:v>
                </c:pt>
                <c:pt idx="579">
                  <c:v>867.1</c:v>
                </c:pt>
                <c:pt idx="580">
                  <c:v>847.098</c:v>
                </c:pt>
                <c:pt idx="581">
                  <c:v>828.186</c:v>
                </c:pt>
                <c:pt idx="582">
                  <c:v>918.225</c:v>
                </c:pt>
                <c:pt idx="583">
                  <c:v>926.808</c:v>
                </c:pt>
                <c:pt idx="584">
                  <c:v>825.4349999999994</c:v>
                </c:pt>
                <c:pt idx="585">
                  <c:v>896.58</c:v>
                </c:pt>
                <c:pt idx="586">
                  <c:v>970.3109999999994</c:v>
                </c:pt>
                <c:pt idx="587">
                  <c:v>960.204</c:v>
                </c:pt>
                <c:pt idx="588">
                  <c:v>846.393</c:v>
                </c:pt>
                <c:pt idx="589">
                  <c:v>875.5599999999994</c:v>
                </c:pt>
                <c:pt idx="590">
                  <c:v>855.177</c:v>
                </c:pt>
                <c:pt idx="591">
                  <c:v>856.624</c:v>
                </c:pt>
                <c:pt idx="592">
                  <c:v>887.721</c:v>
                </c:pt>
                <c:pt idx="593">
                  <c:v>838.728</c:v>
                </c:pt>
                <c:pt idx="594">
                  <c:v>913.92</c:v>
                </c:pt>
                <c:pt idx="595">
                  <c:v>851.684</c:v>
                </c:pt>
                <c:pt idx="596">
                  <c:v>843.5609999999994</c:v>
                </c:pt>
                <c:pt idx="597">
                  <c:v>869.492</c:v>
                </c:pt>
                <c:pt idx="598">
                  <c:v>900.896</c:v>
                </c:pt>
                <c:pt idx="599">
                  <c:v>966.6</c:v>
                </c:pt>
                <c:pt idx="600">
                  <c:v>805.339999999999</c:v>
                </c:pt>
                <c:pt idx="601">
                  <c:v>839.79</c:v>
                </c:pt>
                <c:pt idx="602">
                  <c:v>869.526</c:v>
                </c:pt>
                <c:pt idx="603">
                  <c:v>959.756</c:v>
                </c:pt>
                <c:pt idx="604">
                  <c:v>853.05</c:v>
                </c:pt>
                <c:pt idx="605">
                  <c:v>855.672</c:v>
                </c:pt>
                <c:pt idx="606">
                  <c:v>979.091</c:v>
                </c:pt>
                <c:pt idx="607">
                  <c:v>919.904</c:v>
                </c:pt>
                <c:pt idx="608">
                  <c:v>962.829</c:v>
                </c:pt>
                <c:pt idx="609">
                  <c:v>877.18</c:v>
                </c:pt>
                <c:pt idx="610">
                  <c:v>935.440999999999</c:v>
                </c:pt>
                <c:pt idx="611">
                  <c:v>861.084</c:v>
                </c:pt>
                <c:pt idx="612">
                  <c:v>833.066999999999</c:v>
                </c:pt>
                <c:pt idx="613">
                  <c:v>975.0319999999994</c:v>
                </c:pt>
                <c:pt idx="614">
                  <c:v>981.54</c:v>
                </c:pt>
                <c:pt idx="615">
                  <c:v>946.792</c:v>
                </c:pt>
                <c:pt idx="616">
                  <c:v>953.265</c:v>
                </c:pt>
                <c:pt idx="617">
                  <c:v>937.506</c:v>
                </c:pt>
                <c:pt idx="618">
                  <c:v>956.354999999999</c:v>
                </c:pt>
                <c:pt idx="619">
                  <c:v>956.04</c:v>
                </c:pt>
                <c:pt idx="620">
                  <c:v>947.646</c:v>
                </c:pt>
                <c:pt idx="621">
                  <c:v>921.182</c:v>
                </c:pt>
                <c:pt idx="622">
                  <c:v>961.9119999999994</c:v>
                </c:pt>
                <c:pt idx="623">
                  <c:v>896.688</c:v>
                </c:pt>
                <c:pt idx="624">
                  <c:v>848.75</c:v>
                </c:pt>
                <c:pt idx="625">
                  <c:v>859.498</c:v>
                </c:pt>
                <c:pt idx="626">
                  <c:v>838.299</c:v>
                </c:pt>
                <c:pt idx="627">
                  <c:v>912.484</c:v>
                </c:pt>
                <c:pt idx="628">
                  <c:v>825.877</c:v>
                </c:pt>
                <c:pt idx="629">
                  <c:v>820.89</c:v>
                </c:pt>
                <c:pt idx="630">
                  <c:v>933.249</c:v>
                </c:pt>
                <c:pt idx="631">
                  <c:v>838.664</c:v>
                </c:pt>
                <c:pt idx="632">
                  <c:v>977.985</c:v>
                </c:pt>
                <c:pt idx="633">
                  <c:v>867.311999999999</c:v>
                </c:pt>
                <c:pt idx="634">
                  <c:v>977.9</c:v>
                </c:pt>
                <c:pt idx="635">
                  <c:v>954.636</c:v>
                </c:pt>
                <c:pt idx="636">
                  <c:v>924.924</c:v>
                </c:pt>
                <c:pt idx="637">
                  <c:v>836.418</c:v>
                </c:pt>
                <c:pt idx="638">
                  <c:v>941.247</c:v>
                </c:pt>
                <c:pt idx="639">
                  <c:v>854.4</c:v>
                </c:pt>
                <c:pt idx="640">
                  <c:v>817.9160000000001</c:v>
                </c:pt>
                <c:pt idx="641">
                  <c:v>896.232</c:v>
                </c:pt>
                <c:pt idx="642">
                  <c:v>874.48</c:v>
                </c:pt>
                <c:pt idx="643">
                  <c:v>916.4119999999994</c:v>
                </c:pt>
                <c:pt idx="644">
                  <c:v>858.495</c:v>
                </c:pt>
                <c:pt idx="645">
                  <c:v>906.338</c:v>
                </c:pt>
                <c:pt idx="646">
                  <c:v>965.324</c:v>
                </c:pt>
                <c:pt idx="647">
                  <c:v>816.48</c:v>
                </c:pt>
                <c:pt idx="648">
                  <c:v>828.773</c:v>
                </c:pt>
                <c:pt idx="649">
                  <c:v>948.349999999999</c:v>
                </c:pt>
                <c:pt idx="650">
                  <c:v>980.4059999999994</c:v>
                </c:pt>
                <c:pt idx="651">
                  <c:v>841.08</c:v>
                </c:pt>
                <c:pt idx="652">
                  <c:v>909.629</c:v>
                </c:pt>
                <c:pt idx="653">
                  <c:v>899.25</c:v>
                </c:pt>
                <c:pt idx="654">
                  <c:v>965.47</c:v>
                </c:pt>
                <c:pt idx="655">
                  <c:v>856.08</c:v>
                </c:pt>
                <c:pt idx="656">
                  <c:v>928.340999999999</c:v>
                </c:pt>
                <c:pt idx="657">
                  <c:v>918.568</c:v>
                </c:pt>
                <c:pt idx="658">
                  <c:v>897.558</c:v>
                </c:pt>
                <c:pt idx="659">
                  <c:v>884.4</c:v>
                </c:pt>
                <c:pt idx="660">
                  <c:v>834.843</c:v>
                </c:pt>
                <c:pt idx="661">
                  <c:v>832.134</c:v>
                </c:pt>
                <c:pt idx="662">
                  <c:v>843.999</c:v>
                </c:pt>
                <c:pt idx="663">
                  <c:v>902.376</c:v>
                </c:pt>
                <c:pt idx="664">
                  <c:v>876.47</c:v>
                </c:pt>
                <c:pt idx="665">
                  <c:v>815.849999999999</c:v>
                </c:pt>
                <c:pt idx="666">
                  <c:v>877.772</c:v>
                </c:pt>
                <c:pt idx="667">
                  <c:v>905.14</c:v>
                </c:pt>
                <c:pt idx="668">
                  <c:v>780.054</c:v>
                </c:pt>
                <c:pt idx="669">
                  <c:v>944.7</c:v>
                </c:pt>
                <c:pt idx="670">
                  <c:v>1017.907</c:v>
                </c:pt>
                <c:pt idx="671">
                  <c:v>894.431999999999</c:v>
                </c:pt>
                <c:pt idx="672">
                  <c:v>943.5459999999994</c:v>
                </c:pt>
                <c:pt idx="673">
                  <c:v>864.742</c:v>
                </c:pt>
                <c:pt idx="674">
                  <c:v>885.6</c:v>
                </c:pt>
                <c:pt idx="675">
                  <c:v>903.136</c:v>
                </c:pt>
                <c:pt idx="676">
                  <c:v>829.3249999999994</c:v>
                </c:pt>
                <c:pt idx="677">
                  <c:v>907.8419999999988</c:v>
                </c:pt>
                <c:pt idx="678">
                  <c:v>876.589</c:v>
                </c:pt>
                <c:pt idx="679">
                  <c:v>809.88</c:v>
                </c:pt>
                <c:pt idx="680">
                  <c:v>930.926999999999</c:v>
                </c:pt>
                <c:pt idx="681">
                  <c:v>893.42</c:v>
                </c:pt>
                <c:pt idx="682">
                  <c:v>849.6519999999994</c:v>
                </c:pt>
                <c:pt idx="683">
                  <c:v>780.444</c:v>
                </c:pt>
                <c:pt idx="684">
                  <c:v>840.495</c:v>
                </c:pt>
                <c:pt idx="685">
                  <c:v>847.21</c:v>
                </c:pt>
                <c:pt idx="686">
                  <c:v>886.916999999999</c:v>
                </c:pt>
                <c:pt idx="687">
                  <c:v>862.064</c:v>
                </c:pt>
                <c:pt idx="688">
                  <c:v>892.944</c:v>
                </c:pt>
                <c:pt idx="689">
                  <c:v>874.23</c:v>
                </c:pt>
                <c:pt idx="690">
                  <c:v>902.445999999999</c:v>
                </c:pt>
                <c:pt idx="691">
                  <c:v>866.384</c:v>
                </c:pt>
                <c:pt idx="692">
                  <c:v>843.381</c:v>
                </c:pt>
                <c:pt idx="693">
                  <c:v>938.288</c:v>
                </c:pt>
                <c:pt idx="694">
                  <c:v>969.525</c:v>
                </c:pt>
                <c:pt idx="695">
                  <c:v>826.848</c:v>
                </c:pt>
                <c:pt idx="696">
                  <c:v>803.641</c:v>
                </c:pt>
                <c:pt idx="697">
                  <c:v>806.19</c:v>
                </c:pt>
                <c:pt idx="698">
                  <c:v>821.3249999999994</c:v>
                </c:pt>
                <c:pt idx="699">
                  <c:v>899.5</c:v>
                </c:pt>
                <c:pt idx="700">
                  <c:v>808.253</c:v>
                </c:pt>
                <c:pt idx="701">
                  <c:v>887.328</c:v>
                </c:pt>
                <c:pt idx="702">
                  <c:v>916.712</c:v>
                </c:pt>
                <c:pt idx="703">
                  <c:v>955.328</c:v>
                </c:pt>
                <c:pt idx="704">
                  <c:v>865.035</c:v>
                </c:pt>
                <c:pt idx="705">
                  <c:v>933.3319999999989</c:v>
                </c:pt>
                <c:pt idx="706">
                  <c:v>897.183</c:v>
                </c:pt>
                <c:pt idx="707">
                  <c:v>811.3680000000001</c:v>
                </c:pt>
                <c:pt idx="708">
                  <c:v>833.784</c:v>
                </c:pt>
                <c:pt idx="709">
                  <c:v>833.54</c:v>
                </c:pt>
                <c:pt idx="710">
                  <c:v>966.249</c:v>
                </c:pt>
                <c:pt idx="711">
                  <c:v>828.0559999999994</c:v>
                </c:pt>
                <c:pt idx="712">
                  <c:v>802.838</c:v>
                </c:pt>
                <c:pt idx="713">
                  <c:v>866.082</c:v>
                </c:pt>
                <c:pt idx="714">
                  <c:v>935.22</c:v>
                </c:pt>
                <c:pt idx="715">
                  <c:v>862.78</c:v>
                </c:pt>
                <c:pt idx="716">
                  <c:v>825.2670000000001</c:v>
                </c:pt>
                <c:pt idx="717">
                  <c:v>916.168</c:v>
                </c:pt>
                <c:pt idx="718">
                  <c:v>894.4359999999994</c:v>
                </c:pt>
                <c:pt idx="719">
                  <c:v>824.4</c:v>
                </c:pt>
                <c:pt idx="720">
                  <c:v>816.893</c:v>
                </c:pt>
                <c:pt idx="721">
                  <c:v>817.304</c:v>
                </c:pt>
                <c:pt idx="722">
                  <c:v>809.76</c:v>
                </c:pt>
                <c:pt idx="723">
                  <c:v>907.172</c:v>
                </c:pt>
                <c:pt idx="724">
                  <c:v>862.025</c:v>
                </c:pt>
                <c:pt idx="725">
                  <c:v>792.065999999999</c:v>
                </c:pt>
                <c:pt idx="726">
                  <c:v>924.0170000000001</c:v>
                </c:pt>
                <c:pt idx="727">
                  <c:v>844.48</c:v>
                </c:pt>
                <c:pt idx="728">
                  <c:v>927.288</c:v>
                </c:pt>
                <c:pt idx="729">
                  <c:v>835.12</c:v>
                </c:pt>
                <c:pt idx="730">
                  <c:v>802.638</c:v>
                </c:pt>
                <c:pt idx="731">
                  <c:v>830.8199999999994</c:v>
                </c:pt>
                <c:pt idx="732">
                  <c:v>866.4059999999994</c:v>
                </c:pt>
                <c:pt idx="733">
                  <c:v>834.558</c:v>
                </c:pt>
                <c:pt idx="734">
                  <c:v>823.2</c:v>
                </c:pt>
                <c:pt idx="735">
                  <c:v>825.792</c:v>
                </c:pt>
                <c:pt idx="736">
                  <c:v>846.076</c:v>
                </c:pt>
                <c:pt idx="737">
                  <c:v>887.814</c:v>
                </c:pt>
                <c:pt idx="738">
                  <c:v>872.759</c:v>
                </c:pt>
                <c:pt idx="739">
                  <c:v>925.0</c:v>
                </c:pt>
                <c:pt idx="740">
                  <c:v>821.769</c:v>
                </c:pt>
                <c:pt idx="741">
                  <c:v>855.526</c:v>
                </c:pt>
                <c:pt idx="742">
                  <c:v>844.791</c:v>
                </c:pt>
                <c:pt idx="743">
                  <c:v>835.5119999999994</c:v>
                </c:pt>
                <c:pt idx="744">
                  <c:v>797.895</c:v>
                </c:pt>
                <c:pt idx="745">
                  <c:v>878.041999999999</c:v>
                </c:pt>
                <c:pt idx="746">
                  <c:v>797.049</c:v>
                </c:pt>
                <c:pt idx="747">
                  <c:v>866.184</c:v>
                </c:pt>
                <c:pt idx="748">
                  <c:v>833.6369999999994</c:v>
                </c:pt>
                <c:pt idx="749">
                  <c:v>840.0</c:v>
                </c:pt>
                <c:pt idx="750">
                  <c:v>847.879</c:v>
                </c:pt>
                <c:pt idx="751">
                  <c:v>919.696</c:v>
                </c:pt>
                <c:pt idx="752">
                  <c:v>852.396</c:v>
                </c:pt>
                <c:pt idx="753">
                  <c:v>830.908</c:v>
                </c:pt>
                <c:pt idx="754">
                  <c:v>865.23</c:v>
                </c:pt>
                <c:pt idx="755">
                  <c:v>910.224</c:v>
                </c:pt>
                <c:pt idx="756">
                  <c:v>828.915</c:v>
                </c:pt>
                <c:pt idx="757">
                  <c:v>820.1559999999994</c:v>
                </c:pt>
                <c:pt idx="758">
                  <c:v>815.925</c:v>
                </c:pt>
                <c:pt idx="759">
                  <c:v>841.3199999999994</c:v>
                </c:pt>
                <c:pt idx="760">
                  <c:v>827.207</c:v>
                </c:pt>
                <c:pt idx="761">
                  <c:v>785.622</c:v>
                </c:pt>
                <c:pt idx="762">
                  <c:v>839.3</c:v>
                </c:pt>
                <c:pt idx="763">
                  <c:v>887.004</c:v>
                </c:pt>
                <c:pt idx="764">
                  <c:v>833.085</c:v>
                </c:pt>
                <c:pt idx="765">
                  <c:v>842.6</c:v>
                </c:pt>
                <c:pt idx="766">
                  <c:v>918.099</c:v>
                </c:pt>
                <c:pt idx="767">
                  <c:v>880.128</c:v>
                </c:pt>
                <c:pt idx="768">
                  <c:v>781.304</c:v>
                </c:pt>
                <c:pt idx="769">
                  <c:v>877.03</c:v>
                </c:pt>
                <c:pt idx="770">
                  <c:v>788.7329999999994</c:v>
                </c:pt>
                <c:pt idx="771">
                  <c:v>807.5119999999994</c:v>
                </c:pt>
                <c:pt idx="772">
                  <c:v>780.73</c:v>
                </c:pt>
                <c:pt idx="773">
                  <c:v>785.61</c:v>
                </c:pt>
                <c:pt idx="774">
                  <c:v>810.65</c:v>
                </c:pt>
                <c:pt idx="775">
                  <c:v>780.6559999999994</c:v>
                </c:pt>
                <c:pt idx="776">
                  <c:v>874.9019999999994</c:v>
                </c:pt>
                <c:pt idx="777">
                  <c:v>820.0119999999994</c:v>
                </c:pt>
                <c:pt idx="778">
                  <c:v>835.8669999999985</c:v>
                </c:pt>
                <c:pt idx="779">
                  <c:v>905.58</c:v>
                </c:pt>
                <c:pt idx="780">
                  <c:v>876.282</c:v>
                </c:pt>
                <c:pt idx="781">
                  <c:v>812.498</c:v>
                </c:pt>
                <c:pt idx="782">
                  <c:v>777.519</c:v>
                </c:pt>
                <c:pt idx="783">
                  <c:v>884.3519999999986</c:v>
                </c:pt>
                <c:pt idx="784">
                  <c:v>868.21</c:v>
                </c:pt>
                <c:pt idx="785">
                  <c:v>823.728</c:v>
                </c:pt>
                <c:pt idx="786">
                  <c:v>778.343</c:v>
                </c:pt>
                <c:pt idx="787">
                  <c:v>805.335999999999</c:v>
                </c:pt>
                <c:pt idx="788">
                  <c:v>774.009</c:v>
                </c:pt>
                <c:pt idx="789">
                  <c:v>771.8299999999994</c:v>
                </c:pt>
                <c:pt idx="790">
                  <c:v>772.016</c:v>
                </c:pt>
                <c:pt idx="791">
                  <c:v>806.256</c:v>
                </c:pt>
                <c:pt idx="792">
                  <c:v>790.621</c:v>
                </c:pt>
                <c:pt idx="793">
                  <c:v>867.8419999999988</c:v>
                </c:pt>
                <c:pt idx="794">
                  <c:v>830.775</c:v>
                </c:pt>
                <c:pt idx="795">
                  <c:v>801.572</c:v>
                </c:pt>
                <c:pt idx="796">
                  <c:v>768.308</c:v>
                </c:pt>
                <c:pt idx="797">
                  <c:v>860.244</c:v>
                </c:pt>
                <c:pt idx="798">
                  <c:v>776.628</c:v>
                </c:pt>
                <c:pt idx="799">
                  <c:v>767.2</c:v>
                </c:pt>
                <c:pt idx="800">
                  <c:v>797.796</c:v>
                </c:pt>
                <c:pt idx="801">
                  <c:v>774.732</c:v>
                </c:pt>
                <c:pt idx="802">
                  <c:v>797.379</c:v>
                </c:pt>
                <c:pt idx="803">
                  <c:v>860.28</c:v>
                </c:pt>
                <c:pt idx="804">
                  <c:v>788.9</c:v>
                </c:pt>
                <c:pt idx="805">
                  <c:v>758.445999999999</c:v>
                </c:pt>
                <c:pt idx="806">
                  <c:v>791.666999999999</c:v>
                </c:pt>
                <c:pt idx="807">
                  <c:v>792.648</c:v>
                </c:pt>
                <c:pt idx="808">
                  <c:v>837.3150000000001</c:v>
                </c:pt>
                <c:pt idx="809">
                  <c:v>814.859999999999</c:v>
                </c:pt>
                <c:pt idx="810">
                  <c:v>780.182</c:v>
                </c:pt>
                <c:pt idx="811">
                  <c:v>847.728</c:v>
                </c:pt>
                <c:pt idx="812">
                  <c:v>795.926999999999</c:v>
                </c:pt>
                <c:pt idx="813">
                  <c:v>754.578</c:v>
                </c:pt>
                <c:pt idx="814">
                  <c:v>775.88</c:v>
                </c:pt>
                <c:pt idx="815">
                  <c:v>789.072</c:v>
                </c:pt>
                <c:pt idx="816">
                  <c:v>821.9019999999994</c:v>
                </c:pt>
                <c:pt idx="817">
                  <c:v>880.168</c:v>
                </c:pt>
                <c:pt idx="818">
                  <c:v>746.109</c:v>
                </c:pt>
                <c:pt idx="819">
                  <c:v>789.66</c:v>
                </c:pt>
                <c:pt idx="820">
                  <c:v>786.518</c:v>
                </c:pt>
                <c:pt idx="821">
                  <c:v>763.638</c:v>
                </c:pt>
                <c:pt idx="822">
                  <c:v>805.717</c:v>
                </c:pt>
                <c:pt idx="823">
                  <c:v>777.8559999999989</c:v>
                </c:pt>
                <c:pt idx="824">
                  <c:v>759.0</c:v>
                </c:pt>
                <c:pt idx="825">
                  <c:v>766.528</c:v>
                </c:pt>
                <c:pt idx="826">
                  <c:v>870.004</c:v>
                </c:pt>
                <c:pt idx="827">
                  <c:v>750.996</c:v>
                </c:pt>
                <c:pt idx="828">
                  <c:v>782.576</c:v>
                </c:pt>
                <c:pt idx="829">
                  <c:v>779.37</c:v>
                </c:pt>
                <c:pt idx="830">
                  <c:v>762.0269999999994</c:v>
                </c:pt>
                <c:pt idx="831">
                  <c:v>718.016</c:v>
                </c:pt>
                <c:pt idx="832">
                  <c:v>767.193</c:v>
                </c:pt>
                <c:pt idx="833">
                  <c:v>798.138</c:v>
                </c:pt>
                <c:pt idx="834">
                  <c:v>759.849999999999</c:v>
                </c:pt>
                <c:pt idx="835">
                  <c:v>785.839999999999</c:v>
                </c:pt>
                <c:pt idx="836">
                  <c:v>863.784</c:v>
                </c:pt>
                <c:pt idx="837">
                  <c:v>786.044</c:v>
                </c:pt>
                <c:pt idx="838">
                  <c:v>835.644</c:v>
                </c:pt>
                <c:pt idx="839">
                  <c:v>833.28</c:v>
                </c:pt>
                <c:pt idx="840">
                  <c:v>818.293</c:v>
                </c:pt>
                <c:pt idx="841">
                  <c:v>884.941999999999</c:v>
                </c:pt>
                <c:pt idx="842">
                  <c:v>859.0170000000001</c:v>
                </c:pt>
                <c:pt idx="843">
                  <c:v>854.128</c:v>
                </c:pt>
                <c:pt idx="844">
                  <c:v>820.495</c:v>
                </c:pt>
                <c:pt idx="845">
                  <c:v>780.8579999999982</c:v>
                </c:pt>
                <c:pt idx="846">
                  <c:v>843.612</c:v>
                </c:pt>
                <c:pt idx="847">
                  <c:v>742.0</c:v>
                </c:pt>
                <c:pt idx="848">
                  <c:v>801.455999999999</c:v>
                </c:pt>
                <c:pt idx="849">
                  <c:v>809.2</c:v>
                </c:pt>
                <c:pt idx="850">
                  <c:v>811.8539999999994</c:v>
                </c:pt>
                <c:pt idx="851">
                  <c:v>759.984</c:v>
                </c:pt>
                <c:pt idx="852">
                  <c:v>840.205</c:v>
                </c:pt>
                <c:pt idx="853">
                  <c:v>864.248</c:v>
                </c:pt>
                <c:pt idx="854">
                  <c:v>855.0</c:v>
                </c:pt>
                <c:pt idx="855">
                  <c:v>832.888</c:v>
                </c:pt>
                <c:pt idx="856">
                  <c:v>773.871</c:v>
                </c:pt>
                <c:pt idx="857">
                  <c:v>838.266</c:v>
                </c:pt>
                <c:pt idx="858">
                  <c:v>794.575</c:v>
                </c:pt>
                <c:pt idx="859">
                  <c:v>873.76</c:v>
                </c:pt>
                <c:pt idx="860">
                  <c:v>912.66</c:v>
                </c:pt>
                <c:pt idx="861">
                  <c:v>890.445999999999</c:v>
                </c:pt>
                <c:pt idx="862">
                  <c:v>825.028</c:v>
                </c:pt>
                <c:pt idx="863">
                  <c:v>794.88</c:v>
                </c:pt>
                <c:pt idx="864">
                  <c:v>833.859999999999</c:v>
                </c:pt>
                <c:pt idx="865">
                  <c:v>852.144</c:v>
                </c:pt>
                <c:pt idx="866">
                  <c:v>797.64</c:v>
                </c:pt>
                <c:pt idx="867">
                  <c:v>756.896</c:v>
                </c:pt>
                <c:pt idx="868">
                  <c:v>829.026</c:v>
                </c:pt>
                <c:pt idx="869">
                  <c:v>908.28</c:v>
                </c:pt>
                <c:pt idx="870">
                  <c:v>810.901</c:v>
                </c:pt>
                <c:pt idx="871">
                  <c:v>773.4640000000001</c:v>
                </c:pt>
                <c:pt idx="872">
                  <c:v>853.794</c:v>
                </c:pt>
                <c:pt idx="873">
                  <c:v>766.498</c:v>
                </c:pt>
                <c:pt idx="874">
                  <c:v>777.0</c:v>
                </c:pt>
                <c:pt idx="875">
                  <c:v>812.051999999999</c:v>
                </c:pt>
                <c:pt idx="876">
                  <c:v>858.583</c:v>
                </c:pt>
                <c:pt idx="877">
                  <c:v>812.15</c:v>
                </c:pt>
                <c:pt idx="878">
                  <c:v>864.9359999999994</c:v>
                </c:pt>
                <c:pt idx="879">
                  <c:v>846.5599999999994</c:v>
                </c:pt>
                <c:pt idx="880">
                  <c:v>804.353</c:v>
                </c:pt>
                <c:pt idx="881">
                  <c:v>825.551999999999</c:v>
                </c:pt>
                <c:pt idx="882">
                  <c:v>775.274</c:v>
                </c:pt>
                <c:pt idx="883">
                  <c:v>794.716</c:v>
                </c:pt>
                <c:pt idx="884">
                  <c:v>837.21</c:v>
                </c:pt>
                <c:pt idx="885">
                  <c:v>874.482</c:v>
                </c:pt>
                <c:pt idx="886">
                  <c:v>817.814</c:v>
                </c:pt>
                <c:pt idx="887">
                  <c:v>814.296</c:v>
                </c:pt>
                <c:pt idx="888">
                  <c:v>795.655</c:v>
                </c:pt>
                <c:pt idx="889">
                  <c:v>772.52</c:v>
                </c:pt>
                <c:pt idx="890">
                  <c:v>852.687</c:v>
                </c:pt>
                <c:pt idx="891">
                  <c:v>780.5</c:v>
                </c:pt>
                <c:pt idx="892">
                  <c:v>831.383</c:v>
                </c:pt>
                <c:pt idx="893">
                  <c:v>833.208</c:v>
                </c:pt>
                <c:pt idx="894">
                  <c:v>817.135</c:v>
                </c:pt>
                <c:pt idx="895">
                  <c:v>827.904</c:v>
                </c:pt>
                <c:pt idx="896">
                  <c:v>780.39</c:v>
                </c:pt>
                <c:pt idx="897">
                  <c:v>792.0359999999994</c:v>
                </c:pt>
                <c:pt idx="898">
                  <c:v>800.11</c:v>
                </c:pt>
                <c:pt idx="899">
                  <c:v>818.1</c:v>
                </c:pt>
                <c:pt idx="900">
                  <c:v>852.3459999999989</c:v>
                </c:pt>
                <c:pt idx="901">
                  <c:v>808.192</c:v>
                </c:pt>
                <c:pt idx="902">
                  <c:v>788.319</c:v>
                </c:pt>
                <c:pt idx="903">
                  <c:v>792.808</c:v>
                </c:pt>
                <c:pt idx="904">
                  <c:v>770.155</c:v>
                </c:pt>
                <c:pt idx="905">
                  <c:v>794.561999999999</c:v>
                </c:pt>
                <c:pt idx="906">
                  <c:v>785.4619999999989</c:v>
                </c:pt>
                <c:pt idx="907">
                  <c:v>759.996</c:v>
                </c:pt>
                <c:pt idx="908">
                  <c:v>797.193</c:v>
                </c:pt>
                <c:pt idx="909">
                  <c:v>827.19</c:v>
                </c:pt>
                <c:pt idx="910">
                  <c:v>803.502</c:v>
                </c:pt>
                <c:pt idx="911">
                  <c:v>789.792</c:v>
                </c:pt>
                <c:pt idx="912">
                  <c:v>780.615</c:v>
                </c:pt>
                <c:pt idx="913">
                  <c:v>776.9</c:v>
                </c:pt>
                <c:pt idx="914">
                  <c:v>813.4349999999994</c:v>
                </c:pt>
                <c:pt idx="915">
                  <c:v>845.468</c:v>
                </c:pt>
                <c:pt idx="916">
                  <c:v>763.8609999999989</c:v>
                </c:pt>
                <c:pt idx="917">
                  <c:v>799.578</c:v>
                </c:pt>
                <c:pt idx="918">
                  <c:v>837.209</c:v>
                </c:pt>
                <c:pt idx="919">
                  <c:v>765.4400000000001</c:v>
                </c:pt>
                <c:pt idx="920">
                  <c:v>778.245</c:v>
                </c:pt>
                <c:pt idx="921">
                  <c:v>801.218</c:v>
                </c:pt>
                <c:pt idx="922">
                  <c:v>814.086</c:v>
                </c:pt>
                <c:pt idx="923">
                  <c:v>809.424</c:v>
                </c:pt>
                <c:pt idx="924">
                  <c:v>815.849999999999</c:v>
                </c:pt>
                <c:pt idx="925">
                  <c:v>809.324</c:v>
                </c:pt>
                <c:pt idx="926">
                  <c:v>775.899</c:v>
                </c:pt>
                <c:pt idx="927">
                  <c:v>748.896</c:v>
                </c:pt>
                <c:pt idx="928">
                  <c:v>783.1469999999994</c:v>
                </c:pt>
                <c:pt idx="929">
                  <c:v>794.22</c:v>
                </c:pt>
                <c:pt idx="930">
                  <c:v>820.211</c:v>
                </c:pt>
                <c:pt idx="931">
                  <c:v>764.24</c:v>
                </c:pt>
                <c:pt idx="932">
                  <c:v>751.0650000000001</c:v>
                </c:pt>
                <c:pt idx="933">
                  <c:v>767.748</c:v>
                </c:pt>
                <c:pt idx="934">
                  <c:v>819.0599999999994</c:v>
                </c:pt>
                <c:pt idx="935">
                  <c:v>796.5359999999994</c:v>
                </c:pt>
                <c:pt idx="936">
                  <c:v>773.9619999999989</c:v>
                </c:pt>
                <c:pt idx="937">
                  <c:v>810.431999999999</c:v>
                </c:pt>
                <c:pt idx="938">
                  <c:v>800.028</c:v>
                </c:pt>
                <c:pt idx="939">
                  <c:v>799.0</c:v>
                </c:pt>
                <c:pt idx="940">
                  <c:v>767.8559999999989</c:v>
                </c:pt>
                <c:pt idx="941">
                  <c:v>747.948</c:v>
                </c:pt>
                <c:pt idx="942">
                  <c:v>736.4829999999994</c:v>
                </c:pt>
                <c:pt idx="943">
                  <c:v>799.568</c:v>
                </c:pt>
                <c:pt idx="944">
                  <c:v>808.92</c:v>
                </c:pt>
                <c:pt idx="945">
                  <c:v>760.584</c:v>
                </c:pt>
                <c:pt idx="946">
                  <c:v>751.918</c:v>
                </c:pt>
                <c:pt idx="947">
                  <c:v>750.815999999999</c:v>
                </c:pt>
                <c:pt idx="948">
                  <c:v>806.65</c:v>
                </c:pt>
                <c:pt idx="949">
                  <c:v>824.6</c:v>
                </c:pt>
                <c:pt idx="950">
                  <c:v>744.633</c:v>
                </c:pt>
                <c:pt idx="951">
                  <c:v>807.296</c:v>
                </c:pt>
                <c:pt idx="952">
                  <c:v>767.165</c:v>
                </c:pt>
                <c:pt idx="953">
                  <c:v>788.958</c:v>
                </c:pt>
                <c:pt idx="954">
                  <c:v>761.135</c:v>
                </c:pt>
                <c:pt idx="955">
                  <c:v>740.9</c:v>
                </c:pt>
                <c:pt idx="956">
                  <c:v>747.416999999999</c:v>
                </c:pt>
                <c:pt idx="957">
                  <c:v>735.744</c:v>
                </c:pt>
                <c:pt idx="958">
                  <c:v>730.758</c:v>
                </c:pt>
                <c:pt idx="959">
                  <c:v>789.12</c:v>
                </c:pt>
                <c:pt idx="960">
                  <c:v>767.8390000000001</c:v>
                </c:pt>
                <c:pt idx="961">
                  <c:v>798.4599999999994</c:v>
                </c:pt>
                <c:pt idx="962">
                  <c:v>753.065999999999</c:v>
                </c:pt>
                <c:pt idx="963">
                  <c:v>716.252</c:v>
                </c:pt>
                <c:pt idx="964">
                  <c:v>772.0</c:v>
                </c:pt>
                <c:pt idx="965">
                  <c:v>741.888</c:v>
                </c:pt>
                <c:pt idx="966">
                  <c:v>768.765</c:v>
                </c:pt>
                <c:pt idx="967">
                  <c:v>788.92</c:v>
                </c:pt>
                <c:pt idx="968">
                  <c:v>719.9669999999988</c:v>
                </c:pt>
                <c:pt idx="969">
                  <c:v>738.17</c:v>
                </c:pt>
                <c:pt idx="970">
                  <c:v>768.0609999999994</c:v>
                </c:pt>
                <c:pt idx="971">
                  <c:v>819.396</c:v>
                </c:pt>
                <c:pt idx="972">
                  <c:v>752.129</c:v>
                </c:pt>
                <c:pt idx="973">
                  <c:v>781.148</c:v>
                </c:pt>
                <c:pt idx="974">
                  <c:v>745.875</c:v>
                </c:pt>
                <c:pt idx="975">
                  <c:v>744.688</c:v>
                </c:pt>
                <c:pt idx="976">
                  <c:v>792.3469999999988</c:v>
                </c:pt>
                <c:pt idx="977">
                  <c:v>775.554</c:v>
                </c:pt>
                <c:pt idx="978">
                  <c:v>757.746</c:v>
                </c:pt>
                <c:pt idx="979">
                  <c:v>757.54</c:v>
                </c:pt>
                <c:pt idx="980">
                  <c:v>758.313</c:v>
                </c:pt>
                <c:pt idx="981">
                  <c:v>811.1319999999994</c:v>
                </c:pt>
                <c:pt idx="982">
                  <c:v>753.960999999999</c:v>
                </c:pt>
                <c:pt idx="983">
                  <c:v>789.168</c:v>
                </c:pt>
                <c:pt idx="984">
                  <c:v>753.525</c:v>
                </c:pt>
                <c:pt idx="985">
                  <c:v>769.08</c:v>
                </c:pt>
                <c:pt idx="986">
                  <c:v>682.0170000000001</c:v>
                </c:pt>
                <c:pt idx="987">
                  <c:v>786.448</c:v>
                </c:pt>
                <c:pt idx="988">
                  <c:v>777.3539999999994</c:v>
                </c:pt>
                <c:pt idx="989">
                  <c:v>729.63</c:v>
                </c:pt>
                <c:pt idx="990">
                  <c:v>755.1420000000001</c:v>
                </c:pt>
                <c:pt idx="991">
                  <c:v>811.455999999999</c:v>
                </c:pt>
                <c:pt idx="992">
                  <c:v>727.868999999999</c:v>
                </c:pt>
                <c:pt idx="993">
                  <c:v>818.061999999999</c:v>
                </c:pt>
                <c:pt idx="994">
                  <c:v>766.15</c:v>
                </c:pt>
                <c:pt idx="995">
                  <c:v>777.876</c:v>
                </c:pt>
                <c:pt idx="996">
                  <c:v>735.786</c:v>
                </c:pt>
                <c:pt idx="997">
                  <c:v>870.256</c:v>
                </c:pt>
                <c:pt idx="998">
                  <c:v>816.183</c:v>
                </c:pt>
                <c:pt idx="999">
                  <c:v>783.0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08023392"/>
        <c:axId val="-408451200"/>
      </c:scatterChart>
      <c:valAx>
        <c:axId val="-4080233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600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r>
                  <a:rPr lang="en-US" sz="1600" b="0">
                    <a:solidFill>
                      <a:schemeClr val="accent1">
                        <a:lumMod val="75000"/>
                      </a:schemeClr>
                    </a:solidFill>
                  </a:rPr>
                  <a:t>Message </a:t>
                </a:r>
                <a:r>
                  <a:rPr lang="en-US" sz="1600" b="0" i="0" baseline="0">
                    <a:solidFill>
                      <a:schemeClr val="accent1">
                        <a:lumMod val="75000"/>
                      </a:schemeClr>
                    </a:solidFill>
                  </a:rPr>
                  <a:t>Size</a:t>
                </a:r>
                <a:r>
                  <a:rPr lang="en-US" sz="1600" b="0" baseline="0">
                    <a:solidFill>
                      <a:schemeClr val="accent1">
                        <a:lumMod val="75000"/>
                      </a:schemeClr>
                    </a:solidFill>
                  </a:rPr>
                  <a:t> in kBytes</a:t>
                </a:r>
                <a:endParaRPr lang="en-US" sz="1600" b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408451200"/>
        <c:crosses val="autoZero"/>
        <c:crossBetween val="midCat"/>
        <c:majorUnit val="100.0"/>
      </c:valAx>
      <c:valAx>
        <c:axId val="-4084512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r>
                  <a:rPr lang="en-US" sz="1600" b="0">
                    <a:solidFill>
                      <a:schemeClr val="accent1">
                        <a:lumMod val="75000"/>
                      </a:schemeClr>
                    </a:solidFill>
                  </a:rPr>
                  <a:t>MByte/sec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408023392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solidFill>
                  <a:schemeClr val="accent1">
                    <a:lumMod val="75000"/>
                  </a:schemeClr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solidFill>
                  <a:schemeClr val="accent1">
                    <a:lumMod val="75000"/>
                  </a:schemeClr>
                </a:solidFill>
              </a:defRPr>
            </a:pPr>
            <a:endParaRPr lang="en-US"/>
          </a:p>
        </c:txPr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Scalling test on JLAB 7 Farm Nodes</a:t>
            </a:r>
          </a:p>
          <a:p>
            <a:pPr>
              <a:defRPr/>
            </a:pPr>
            <a:r>
              <a:rPr lang="en-US"/>
              <a:t>(EC, TOF, DCHB, DCTB,EB) local FS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Hz</c:v>
                </c:pt>
              </c:strCache>
            </c:strRef>
          </c:tx>
          <c:marker>
            <c:symbol val="circle"/>
            <c:size val="11"/>
          </c:marker>
          <c:xVal>
            <c:numRef>
              <c:f>Sheet1!$A$29:$A$35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Sheet1!$B$29:$B$35</c:f>
              <c:numCache>
                <c:formatCode>General</c:formatCode>
                <c:ptCount val="7"/>
                <c:pt idx="0">
                  <c:v>148.8</c:v>
                </c:pt>
                <c:pt idx="1">
                  <c:v>297.6</c:v>
                </c:pt>
                <c:pt idx="2">
                  <c:v>446.4</c:v>
                </c:pt>
                <c:pt idx="3">
                  <c:v>595.2</c:v>
                </c:pt>
                <c:pt idx="4">
                  <c:v>744.0</c:v>
                </c:pt>
                <c:pt idx="5">
                  <c:v>892.8000000000001</c:v>
                </c:pt>
                <c:pt idx="6">
                  <c:v>1041.6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08214432"/>
        <c:axId val="-408212240"/>
      </c:scatterChart>
      <c:valAx>
        <c:axId val="-40821443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408212240"/>
        <c:crosses val="autoZero"/>
        <c:crossBetween val="midCat"/>
      </c:valAx>
      <c:valAx>
        <c:axId val="-408212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Processing Rate[Hz]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408214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6ED6C-4AA5-4A49-BEB8-E713E3B315A2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0109B9-7ADE-8B47-B727-D0A5A06B2EB2}">
      <dgm:prSet phldrT="[Text]" custT="1"/>
      <dgm:spPr/>
      <dgm:t>
        <a:bodyPr/>
        <a:lstStyle/>
        <a:p>
          <a:r>
            <a:rPr lang="en-US" sz="1400" dirty="0" smtClean="0"/>
            <a:t>Topic</a:t>
          </a:r>
          <a:endParaRPr lang="en-US" sz="1400" dirty="0"/>
        </a:p>
      </dgm:t>
    </dgm:pt>
    <dgm:pt modelId="{748D246B-5251-824D-BD19-3FA8BE6D6D9A}" type="parTrans" cxnId="{26F9D8CB-D125-6C4B-8683-3A0B00E0FCA8}">
      <dgm:prSet/>
      <dgm:spPr/>
      <dgm:t>
        <a:bodyPr/>
        <a:lstStyle/>
        <a:p>
          <a:endParaRPr lang="en-US"/>
        </a:p>
      </dgm:t>
    </dgm:pt>
    <dgm:pt modelId="{EB0000BA-7618-9841-841F-E604A02CB77B}" type="sibTrans" cxnId="{26F9D8CB-D125-6C4B-8683-3A0B00E0FCA8}">
      <dgm:prSet/>
      <dgm:spPr/>
      <dgm:t>
        <a:bodyPr/>
        <a:lstStyle/>
        <a:p>
          <a:endParaRPr lang="en-US"/>
        </a:p>
      </dgm:t>
    </dgm:pt>
    <dgm:pt modelId="{3B5501C8-C540-974D-B943-D7B1F9BBBF1C}">
      <dgm:prSet phldrT="[Text]"/>
      <dgm:spPr/>
      <dgm:t>
        <a:bodyPr/>
        <a:lstStyle/>
        <a:p>
          <a:r>
            <a:rPr lang="en-US" dirty="0" smtClean="0"/>
            <a:t>“envelope”</a:t>
          </a:r>
          <a:endParaRPr lang="en-US" dirty="0"/>
        </a:p>
      </dgm:t>
    </dgm:pt>
    <dgm:pt modelId="{450265AF-F7C9-BD48-81EA-14B623B40F2B}" type="parTrans" cxnId="{E550BE58-1AD4-254C-9311-0E324094DCA2}">
      <dgm:prSet/>
      <dgm:spPr/>
      <dgm:t>
        <a:bodyPr/>
        <a:lstStyle/>
        <a:p>
          <a:endParaRPr lang="en-US"/>
        </a:p>
      </dgm:t>
    </dgm:pt>
    <dgm:pt modelId="{2A3BDF67-6647-4149-B695-4DBC387BA5B3}" type="sibTrans" cxnId="{E550BE58-1AD4-254C-9311-0E324094DCA2}">
      <dgm:prSet/>
      <dgm:spPr/>
      <dgm:t>
        <a:bodyPr/>
        <a:lstStyle/>
        <a:p>
          <a:endParaRPr lang="en-US"/>
        </a:p>
      </dgm:t>
    </dgm:pt>
    <dgm:pt modelId="{0E757F49-A4A3-9444-91EF-F77BF13116A3}">
      <dgm:prSet phldrT="[Text]"/>
      <dgm:spPr/>
      <dgm:t>
        <a:bodyPr/>
        <a:lstStyle/>
        <a:p>
          <a:r>
            <a:rPr lang="en-US" dirty="0" err="1" smtClean="0"/>
            <a:t>xMsgMeta</a:t>
          </a:r>
          <a:endParaRPr lang="en-US" dirty="0"/>
        </a:p>
      </dgm:t>
    </dgm:pt>
    <dgm:pt modelId="{D94AFC4B-4B73-A04F-8358-F6A70651ACB8}" type="parTrans" cxnId="{D791F7DF-A7EB-4749-808A-596A3739B186}">
      <dgm:prSet/>
      <dgm:spPr/>
      <dgm:t>
        <a:bodyPr/>
        <a:lstStyle/>
        <a:p>
          <a:endParaRPr lang="en-US"/>
        </a:p>
      </dgm:t>
    </dgm:pt>
    <dgm:pt modelId="{80157CA0-C8ED-EF41-89C2-E6A84412807F}" type="sibTrans" cxnId="{D791F7DF-A7EB-4749-808A-596A3739B186}">
      <dgm:prSet/>
      <dgm:spPr/>
      <dgm:t>
        <a:bodyPr/>
        <a:lstStyle/>
        <a:p>
          <a:endParaRPr lang="en-US"/>
        </a:p>
      </dgm:t>
    </dgm:pt>
    <dgm:pt modelId="{BE86B3CF-721B-3D41-880F-46DE38C8520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sender_comID</a:t>
          </a:r>
          <a:r>
            <a:rPr lang="en-US" dirty="0" smtClean="0"/>
            <a:t>”</a:t>
          </a:r>
          <a:endParaRPr lang="en-US" dirty="0"/>
        </a:p>
      </dgm:t>
    </dgm:pt>
    <dgm:pt modelId="{65B26AC3-8F1F-034B-809A-3D2CB7C2E200}" type="parTrans" cxnId="{58F231ED-20B9-674A-8B9C-C0C5183FDF99}">
      <dgm:prSet/>
      <dgm:spPr/>
      <dgm:t>
        <a:bodyPr/>
        <a:lstStyle/>
        <a:p>
          <a:endParaRPr lang="en-US"/>
        </a:p>
      </dgm:t>
    </dgm:pt>
    <dgm:pt modelId="{2175D55A-5A1D-C04D-8056-024F72F15600}" type="sibTrans" cxnId="{58F231ED-20B9-674A-8B9C-C0C5183FDF99}">
      <dgm:prSet/>
      <dgm:spPr/>
      <dgm:t>
        <a:bodyPr/>
        <a:lstStyle/>
        <a:p>
          <a:endParaRPr lang="en-US"/>
        </a:p>
      </dgm:t>
    </dgm:pt>
    <dgm:pt modelId="{4E3DA90C-EB82-A242-A6CE-38B891C394D5}">
      <dgm:prSet phldrT="[Text]"/>
      <dgm:spPr/>
      <dgm:t>
        <a:bodyPr/>
        <a:lstStyle/>
        <a:p>
          <a:r>
            <a:rPr lang="en-US" dirty="0" err="1" smtClean="0"/>
            <a:t>xMsgData</a:t>
          </a:r>
          <a:endParaRPr lang="en-US" dirty="0"/>
        </a:p>
      </dgm:t>
    </dgm:pt>
    <dgm:pt modelId="{1FE4C28B-DC81-114D-8567-A3042B8AF4A0}" type="parTrans" cxnId="{45624D74-8F6E-8E45-A176-1C7C9A266991}">
      <dgm:prSet/>
      <dgm:spPr/>
      <dgm:t>
        <a:bodyPr/>
        <a:lstStyle/>
        <a:p>
          <a:endParaRPr lang="en-US"/>
        </a:p>
      </dgm:t>
    </dgm:pt>
    <dgm:pt modelId="{8BFE1CB1-88CA-934B-A04C-F42B7FB2B4AD}" type="sibTrans" cxnId="{45624D74-8F6E-8E45-A176-1C7C9A266991}">
      <dgm:prSet/>
      <dgm:spPr/>
      <dgm:t>
        <a:bodyPr/>
        <a:lstStyle/>
        <a:p>
          <a:endParaRPr lang="en-US"/>
        </a:p>
      </dgm:t>
    </dgm:pt>
    <dgm:pt modelId="{F702ECC6-4ED4-7946-BDE3-088B51BB9501}">
      <dgm:prSet phldrT="[Text]"/>
      <dgm:spPr/>
      <dgm:t>
        <a:bodyPr/>
        <a:lstStyle/>
        <a:p>
          <a:r>
            <a:rPr lang="en-US" dirty="0" err="1" smtClean="0"/>
            <a:t>byteArray</a:t>
          </a:r>
          <a:endParaRPr lang="en-US" dirty="0"/>
        </a:p>
      </dgm:t>
    </dgm:pt>
    <dgm:pt modelId="{D4BFE080-9805-6742-B0A8-31D70F0890D8}" type="parTrans" cxnId="{24ED108F-6F7C-3F4F-AC56-C41C2D1CD58D}">
      <dgm:prSet/>
      <dgm:spPr/>
      <dgm:t>
        <a:bodyPr/>
        <a:lstStyle/>
        <a:p>
          <a:endParaRPr lang="en-US"/>
        </a:p>
      </dgm:t>
    </dgm:pt>
    <dgm:pt modelId="{8F9703D1-3A09-0440-8EEF-A764122A1493}" type="sibTrans" cxnId="{24ED108F-6F7C-3F4F-AC56-C41C2D1CD58D}">
      <dgm:prSet/>
      <dgm:spPr/>
      <dgm:t>
        <a:bodyPr/>
        <a:lstStyle/>
        <a:p>
          <a:endParaRPr lang="en-US"/>
        </a:p>
      </dgm:t>
    </dgm:pt>
    <dgm:pt modelId="{EF237113-0C18-7B4E-A4CA-7415F77F52C7}" type="pres">
      <dgm:prSet presAssocID="{41F6ED6C-4AA5-4A49-BEB8-E713E3B315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49F0A-138A-6542-A638-D6708E42B844}" type="pres">
      <dgm:prSet presAssocID="{1E0109B9-7ADE-8B47-B727-D0A5A06B2EB2}" presName="root1" presStyleCnt="0"/>
      <dgm:spPr/>
      <dgm:t>
        <a:bodyPr/>
        <a:lstStyle/>
        <a:p>
          <a:endParaRPr lang="en-US"/>
        </a:p>
      </dgm:t>
    </dgm:pt>
    <dgm:pt modelId="{7BADCE41-28B1-8745-A7B6-58994F52049F}" type="pres">
      <dgm:prSet presAssocID="{1E0109B9-7ADE-8B47-B727-D0A5A06B2EB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DF79A-D46F-6441-9E7A-3EC6C9A23E04}" type="pres">
      <dgm:prSet presAssocID="{1E0109B9-7ADE-8B47-B727-D0A5A06B2EB2}" presName="level2hierChild" presStyleCnt="0"/>
      <dgm:spPr/>
      <dgm:t>
        <a:bodyPr/>
        <a:lstStyle/>
        <a:p>
          <a:endParaRPr lang="en-US"/>
        </a:p>
      </dgm:t>
    </dgm:pt>
    <dgm:pt modelId="{BB78F9B3-3471-AF48-BE64-0EC460EF1658}" type="pres">
      <dgm:prSet presAssocID="{450265AF-F7C9-BD48-81EA-14B623B40F2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C67E306-D79D-1840-B604-592728D683C4}" type="pres">
      <dgm:prSet presAssocID="{450265AF-F7C9-BD48-81EA-14B623B40F2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E89B6D1-472E-5740-B912-A5BB2E939EBA}" type="pres">
      <dgm:prSet presAssocID="{3B5501C8-C540-974D-B943-D7B1F9BBBF1C}" presName="root2" presStyleCnt="0"/>
      <dgm:spPr/>
      <dgm:t>
        <a:bodyPr/>
        <a:lstStyle/>
        <a:p>
          <a:endParaRPr lang="en-US"/>
        </a:p>
      </dgm:t>
    </dgm:pt>
    <dgm:pt modelId="{5C4F42A7-2232-A14D-94E7-F9C2EA5099AE}" type="pres">
      <dgm:prSet presAssocID="{3B5501C8-C540-974D-B943-D7B1F9BBBF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E10B3-A19D-8144-8BED-6C6EA408A5AC}" type="pres">
      <dgm:prSet presAssocID="{3B5501C8-C540-974D-B943-D7B1F9BBBF1C}" presName="level3hierChild" presStyleCnt="0"/>
      <dgm:spPr/>
      <dgm:t>
        <a:bodyPr/>
        <a:lstStyle/>
        <a:p>
          <a:endParaRPr lang="en-US"/>
        </a:p>
      </dgm:t>
    </dgm:pt>
    <dgm:pt modelId="{8AF5D0B1-F3E3-F442-9083-993BAA94B4D2}" type="pres">
      <dgm:prSet presAssocID="{D94AFC4B-4B73-A04F-8358-F6A70651ACB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F035FDFE-2040-BB46-BD49-8B270A3FCDD4}" type="pres">
      <dgm:prSet presAssocID="{D94AFC4B-4B73-A04F-8358-F6A70651ACB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735F6DD-0789-6541-B889-8D5C6C763962}" type="pres">
      <dgm:prSet presAssocID="{0E757F49-A4A3-9444-91EF-F77BF13116A3}" presName="root2" presStyleCnt="0"/>
      <dgm:spPr/>
      <dgm:t>
        <a:bodyPr/>
        <a:lstStyle/>
        <a:p>
          <a:endParaRPr lang="en-US"/>
        </a:p>
      </dgm:t>
    </dgm:pt>
    <dgm:pt modelId="{E52B4EF3-CE84-F24D-8DA5-574CCDEB9550}" type="pres">
      <dgm:prSet presAssocID="{0E757F49-A4A3-9444-91EF-F77BF13116A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1D020-C4D6-AE40-8044-C0F27540E18E}" type="pres">
      <dgm:prSet presAssocID="{0E757F49-A4A3-9444-91EF-F77BF13116A3}" presName="level3hierChild" presStyleCnt="0"/>
      <dgm:spPr/>
      <dgm:t>
        <a:bodyPr/>
        <a:lstStyle/>
        <a:p>
          <a:endParaRPr lang="en-US"/>
        </a:p>
      </dgm:t>
    </dgm:pt>
    <dgm:pt modelId="{66F67A03-55B8-3A42-8D7D-22761C147246}" type="pres">
      <dgm:prSet presAssocID="{1FE4C28B-DC81-114D-8567-A3042B8AF4A0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5F7FC91-484D-9E4B-9C49-D42AA318B823}" type="pres">
      <dgm:prSet presAssocID="{1FE4C28B-DC81-114D-8567-A3042B8AF4A0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8183502-AA22-1946-BADD-8E35CA013394}" type="pres">
      <dgm:prSet presAssocID="{4E3DA90C-EB82-A242-A6CE-38B891C394D5}" presName="root2" presStyleCnt="0"/>
      <dgm:spPr/>
      <dgm:t>
        <a:bodyPr/>
        <a:lstStyle/>
        <a:p>
          <a:endParaRPr lang="en-US"/>
        </a:p>
      </dgm:t>
    </dgm:pt>
    <dgm:pt modelId="{75B2E8AF-3BDF-6349-B5C4-C3AB540F2D3A}" type="pres">
      <dgm:prSet presAssocID="{4E3DA90C-EB82-A242-A6CE-38B891C394D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57CB0-457E-7A40-A45A-8943CD07CB23}" type="pres">
      <dgm:prSet presAssocID="{4E3DA90C-EB82-A242-A6CE-38B891C394D5}" presName="level3hierChild" presStyleCnt="0"/>
      <dgm:spPr/>
      <dgm:t>
        <a:bodyPr/>
        <a:lstStyle/>
        <a:p>
          <a:endParaRPr lang="en-US"/>
        </a:p>
      </dgm:t>
    </dgm:pt>
    <dgm:pt modelId="{F6F6A8B3-92C4-9047-AA61-FCD220ADE6C2}" type="pres">
      <dgm:prSet presAssocID="{D4BFE080-9805-6742-B0A8-31D70F0890D8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808505E7-9142-BA4B-9501-9489A680669A}" type="pres">
      <dgm:prSet presAssocID="{D4BFE080-9805-6742-B0A8-31D70F0890D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4A3E03EE-CE65-064A-AFB7-A3C28EC8BC5B}" type="pres">
      <dgm:prSet presAssocID="{F702ECC6-4ED4-7946-BDE3-088B51BB9501}" presName="root2" presStyleCnt="0"/>
      <dgm:spPr/>
      <dgm:t>
        <a:bodyPr/>
        <a:lstStyle/>
        <a:p>
          <a:endParaRPr lang="en-US"/>
        </a:p>
      </dgm:t>
    </dgm:pt>
    <dgm:pt modelId="{FE6AA6BF-5A93-1740-9F50-7811CF929371}" type="pres">
      <dgm:prSet presAssocID="{F702ECC6-4ED4-7946-BDE3-088B51BB9501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E3E5CA-ABBE-DE42-A05B-EB35B4731E4B}" type="pres">
      <dgm:prSet presAssocID="{F702ECC6-4ED4-7946-BDE3-088B51BB9501}" presName="level3hierChild" presStyleCnt="0"/>
      <dgm:spPr/>
      <dgm:t>
        <a:bodyPr/>
        <a:lstStyle/>
        <a:p>
          <a:endParaRPr lang="en-US"/>
        </a:p>
      </dgm:t>
    </dgm:pt>
    <dgm:pt modelId="{9FF0ECDA-8F2F-324A-BC5B-430DFCAB92BC}" type="pres">
      <dgm:prSet presAssocID="{65B26AC3-8F1F-034B-809A-3D2CB7C2E20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E55F237-8319-CA4C-9CED-911EA43C292A}" type="pres">
      <dgm:prSet presAssocID="{65B26AC3-8F1F-034B-809A-3D2CB7C2E20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0A2B196-DF93-F746-8CAA-20176B681BC2}" type="pres">
      <dgm:prSet presAssocID="{BE86B3CF-721B-3D41-880F-46DE38C85200}" presName="root2" presStyleCnt="0"/>
      <dgm:spPr/>
      <dgm:t>
        <a:bodyPr/>
        <a:lstStyle/>
        <a:p>
          <a:endParaRPr lang="en-US"/>
        </a:p>
      </dgm:t>
    </dgm:pt>
    <dgm:pt modelId="{EE6A1BD5-BB8A-114A-A528-6C878972072D}" type="pres">
      <dgm:prSet presAssocID="{BE86B3CF-721B-3D41-880F-46DE38C8520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EA709-B67D-C845-AB4E-5DCB17817FC0}" type="pres">
      <dgm:prSet presAssocID="{BE86B3CF-721B-3D41-880F-46DE38C85200}" presName="level3hierChild" presStyleCnt="0"/>
      <dgm:spPr/>
      <dgm:t>
        <a:bodyPr/>
        <a:lstStyle/>
        <a:p>
          <a:endParaRPr lang="en-US"/>
        </a:p>
      </dgm:t>
    </dgm:pt>
  </dgm:ptLst>
  <dgm:cxnLst>
    <dgm:cxn modelId="{D5082679-BF54-BE4B-8AFC-85C76D84CDA9}" type="presOf" srcId="{1E0109B9-7ADE-8B47-B727-D0A5A06B2EB2}" destId="{7BADCE41-28B1-8745-A7B6-58994F52049F}" srcOrd="0" destOrd="0" presId="urn:microsoft.com/office/officeart/2005/8/layout/hierarchy2"/>
    <dgm:cxn modelId="{58F231ED-20B9-674A-8B9C-C0C5183FDF99}" srcId="{1E0109B9-7ADE-8B47-B727-D0A5A06B2EB2}" destId="{BE86B3CF-721B-3D41-880F-46DE38C85200}" srcOrd="1" destOrd="0" parTransId="{65B26AC3-8F1F-034B-809A-3D2CB7C2E200}" sibTransId="{2175D55A-5A1D-C04D-8056-024F72F15600}"/>
    <dgm:cxn modelId="{24ED108F-6F7C-3F4F-AC56-C41C2D1CD58D}" srcId="{0E757F49-A4A3-9444-91EF-F77BF13116A3}" destId="{F702ECC6-4ED4-7946-BDE3-088B51BB9501}" srcOrd="1" destOrd="0" parTransId="{D4BFE080-9805-6742-B0A8-31D70F0890D8}" sibTransId="{8F9703D1-3A09-0440-8EEF-A764122A1493}"/>
    <dgm:cxn modelId="{A8C0A277-782B-8B44-B18E-71C145852ACE}" type="presOf" srcId="{F702ECC6-4ED4-7946-BDE3-088B51BB9501}" destId="{FE6AA6BF-5A93-1740-9F50-7811CF929371}" srcOrd="0" destOrd="0" presId="urn:microsoft.com/office/officeart/2005/8/layout/hierarchy2"/>
    <dgm:cxn modelId="{8EA43058-9DBC-8E49-883B-55EA62C3DAE0}" type="presOf" srcId="{D94AFC4B-4B73-A04F-8358-F6A70651ACB8}" destId="{F035FDFE-2040-BB46-BD49-8B270A3FCDD4}" srcOrd="1" destOrd="0" presId="urn:microsoft.com/office/officeart/2005/8/layout/hierarchy2"/>
    <dgm:cxn modelId="{26F9D8CB-D125-6C4B-8683-3A0B00E0FCA8}" srcId="{41F6ED6C-4AA5-4A49-BEB8-E713E3B315A2}" destId="{1E0109B9-7ADE-8B47-B727-D0A5A06B2EB2}" srcOrd="0" destOrd="0" parTransId="{748D246B-5251-824D-BD19-3FA8BE6D6D9A}" sibTransId="{EB0000BA-7618-9841-841F-E604A02CB77B}"/>
    <dgm:cxn modelId="{2CE364E3-B2B7-1441-A1D5-D9985162ADBB}" type="presOf" srcId="{D94AFC4B-4B73-A04F-8358-F6A70651ACB8}" destId="{8AF5D0B1-F3E3-F442-9083-993BAA94B4D2}" srcOrd="0" destOrd="0" presId="urn:microsoft.com/office/officeart/2005/8/layout/hierarchy2"/>
    <dgm:cxn modelId="{6D242FA4-07A7-D14E-BE11-B1932F114949}" type="presOf" srcId="{41F6ED6C-4AA5-4A49-BEB8-E713E3B315A2}" destId="{EF237113-0C18-7B4E-A4CA-7415F77F52C7}" srcOrd="0" destOrd="0" presId="urn:microsoft.com/office/officeart/2005/8/layout/hierarchy2"/>
    <dgm:cxn modelId="{7B66453A-AAFC-FD4F-9980-0604A64E748D}" type="presOf" srcId="{450265AF-F7C9-BD48-81EA-14B623B40F2B}" destId="{BB78F9B3-3471-AF48-BE64-0EC460EF1658}" srcOrd="0" destOrd="0" presId="urn:microsoft.com/office/officeart/2005/8/layout/hierarchy2"/>
    <dgm:cxn modelId="{F11E5EA6-E71E-D941-BEC7-22B81FE88065}" type="presOf" srcId="{1FE4C28B-DC81-114D-8567-A3042B8AF4A0}" destId="{66F67A03-55B8-3A42-8D7D-22761C147246}" srcOrd="0" destOrd="0" presId="urn:microsoft.com/office/officeart/2005/8/layout/hierarchy2"/>
    <dgm:cxn modelId="{E702F05F-1E57-7C41-AE7A-26849A1B8D66}" type="presOf" srcId="{3B5501C8-C540-974D-B943-D7B1F9BBBF1C}" destId="{5C4F42A7-2232-A14D-94E7-F9C2EA5099AE}" srcOrd="0" destOrd="0" presId="urn:microsoft.com/office/officeart/2005/8/layout/hierarchy2"/>
    <dgm:cxn modelId="{D791F7DF-A7EB-4749-808A-596A3739B186}" srcId="{3B5501C8-C540-974D-B943-D7B1F9BBBF1C}" destId="{0E757F49-A4A3-9444-91EF-F77BF13116A3}" srcOrd="0" destOrd="0" parTransId="{D94AFC4B-4B73-A04F-8358-F6A70651ACB8}" sibTransId="{80157CA0-C8ED-EF41-89C2-E6A84412807F}"/>
    <dgm:cxn modelId="{40573C57-F19E-6841-A598-AA34FEF08F69}" type="presOf" srcId="{D4BFE080-9805-6742-B0A8-31D70F0890D8}" destId="{F6F6A8B3-92C4-9047-AA61-FCD220ADE6C2}" srcOrd="0" destOrd="0" presId="urn:microsoft.com/office/officeart/2005/8/layout/hierarchy2"/>
    <dgm:cxn modelId="{023E2305-F838-2C44-BFF8-4F866694F482}" type="presOf" srcId="{65B26AC3-8F1F-034B-809A-3D2CB7C2E200}" destId="{9E55F237-8319-CA4C-9CED-911EA43C292A}" srcOrd="1" destOrd="0" presId="urn:microsoft.com/office/officeart/2005/8/layout/hierarchy2"/>
    <dgm:cxn modelId="{2DC2DD34-9234-9F4B-821E-3DAF4794590A}" type="presOf" srcId="{65B26AC3-8F1F-034B-809A-3D2CB7C2E200}" destId="{9FF0ECDA-8F2F-324A-BC5B-430DFCAB92BC}" srcOrd="0" destOrd="0" presId="urn:microsoft.com/office/officeart/2005/8/layout/hierarchy2"/>
    <dgm:cxn modelId="{35A82B9A-9B60-3A4D-A880-867572F5F320}" type="presOf" srcId="{450265AF-F7C9-BD48-81EA-14B623B40F2B}" destId="{CC67E306-D79D-1840-B604-592728D683C4}" srcOrd="1" destOrd="0" presId="urn:microsoft.com/office/officeart/2005/8/layout/hierarchy2"/>
    <dgm:cxn modelId="{F41764C6-C270-A84B-BC2B-95B90BE3D1CC}" type="presOf" srcId="{BE86B3CF-721B-3D41-880F-46DE38C85200}" destId="{EE6A1BD5-BB8A-114A-A528-6C878972072D}" srcOrd="0" destOrd="0" presId="urn:microsoft.com/office/officeart/2005/8/layout/hierarchy2"/>
    <dgm:cxn modelId="{CEBA6138-01B6-FB48-99E1-CD8C5AA24634}" type="presOf" srcId="{4E3DA90C-EB82-A242-A6CE-38B891C394D5}" destId="{75B2E8AF-3BDF-6349-B5C4-C3AB540F2D3A}" srcOrd="0" destOrd="0" presId="urn:microsoft.com/office/officeart/2005/8/layout/hierarchy2"/>
    <dgm:cxn modelId="{E550BE58-1AD4-254C-9311-0E324094DCA2}" srcId="{1E0109B9-7ADE-8B47-B727-D0A5A06B2EB2}" destId="{3B5501C8-C540-974D-B943-D7B1F9BBBF1C}" srcOrd="0" destOrd="0" parTransId="{450265AF-F7C9-BD48-81EA-14B623B40F2B}" sibTransId="{2A3BDF67-6647-4149-B695-4DBC387BA5B3}"/>
    <dgm:cxn modelId="{45624D74-8F6E-8E45-A176-1C7C9A266991}" srcId="{0E757F49-A4A3-9444-91EF-F77BF13116A3}" destId="{4E3DA90C-EB82-A242-A6CE-38B891C394D5}" srcOrd="0" destOrd="0" parTransId="{1FE4C28B-DC81-114D-8567-A3042B8AF4A0}" sibTransId="{8BFE1CB1-88CA-934B-A04C-F42B7FB2B4AD}"/>
    <dgm:cxn modelId="{521947C3-0683-9741-9932-D6B4553A267B}" type="presOf" srcId="{D4BFE080-9805-6742-B0A8-31D70F0890D8}" destId="{808505E7-9142-BA4B-9501-9489A680669A}" srcOrd="1" destOrd="0" presId="urn:microsoft.com/office/officeart/2005/8/layout/hierarchy2"/>
    <dgm:cxn modelId="{8AF90767-0D42-224A-81CF-216046C34D11}" type="presOf" srcId="{1FE4C28B-DC81-114D-8567-A3042B8AF4A0}" destId="{B5F7FC91-484D-9E4B-9C49-D42AA318B823}" srcOrd="1" destOrd="0" presId="urn:microsoft.com/office/officeart/2005/8/layout/hierarchy2"/>
    <dgm:cxn modelId="{37B6966B-8850-3747-BD50-B67BC62551E3}" type="presOf" srcId="{0E757F49-A4A3-9444-91EF-F77BF13116A3}" destId="{E52B4EF3-CE84-F24D-8DA5-574CCDEB9550}" srcOrd="0" destOrd="0" presId="urn:microsoft.com/office/officeart/2005/8/layout/hierarchy2"/>
    <dgm:cxn modelId="{15C48C1B-7872-734B-8F32-09CCD3BCE4A5}" type="presParOf" srcId="{EF237113-0C18-7B4E-A4CA-7415F77F52C7}" destId="{B4949F0A-138A-6542-A638-D6708E42B844}" srcOrd="0" destOrd="0" presId="urn:microsoft.com/office/officeart/2005/8/layout/hierarchy2"/>
    <dgm:cxn modelId="{C7E3C7FE-7749-CC40-9444-71042F8837E4}" type="presParOf" srcId="{B4949F0A-138A-6542-A638-D6708E42B844}" destId="{7BADCE41-28B1-8745-A7B6-58994F52049F}" srcOrd="0" destOrd="0" presId="urn:microsoft.com/office/officeart/2005/8/layout/hierarchy2"/>
    <dgm:cxn modelId="{BB1274D5-EA72-1C4D-8AF7-93938E79CE26}" type="presParOf" srcId="{B4949F0A-138A-6542-A638-D6708E42B844}" destId="{0B7DF79A-D46F-6441-9E7A-3EC6C9A23E04}" srcOrd="1" destOrd="0" presId="urn:microsoft.com/office/officeart/2005/8/layout/hierarchy2"/>
    <dgm:cxn modelId="{93987F11-2177-9345-AC27-99E5BF6E6928}" type="presParOf" srcId="{0B7DF79A-D46F-6441-9E7A-3EC6C9A23E04}" destId="{BB78F9B3-3471-AF48-BE64-0EC460EF1658}" srcOrd="0" destOrd="0" presId="urn:microsoft.com/office/officeart/2005/8/layout/hierarchy2"/>
    <dgm:cxn modelId="{35CAAC0A-AAF6-6449-885A-B505311B0459}" type="presParOf" srcId="{BB78F9B3-3471-AF48-BE64-0EC460EF1658}" destId="{CC67E306-D79D-1840-B604-592728D683C4}" srcOrd="0" destOrd="0" presId="urn:microsoft.com/office/officeart/2005/8/layout/hierarchy2"/>
    <dgm:cxn modelId="{99C8FC17-00AC-BD4E-A7FE-EF9884BA9095}" type="presParOf" srcId="{0B7DF79A-D46F-6441-9E7A-3EC6C9A23E04}" destId="{1E89B6D1-472E-5740-B912-A5BB2E939EBA}" srcOrd="1" destOrd="0" presId="urn:microsoft.com/office/officeart/2005/8/layout/hierarchy2"/>
    <dgm:cxn modelId="{69C3BD81-EF79-D74B-91CC-15FE760D85D7}" type="presParOf" srcId="{1E89B6D1-472E-5740-B912-A5BB2E939EBA}" destId="{5C4F42A7-2232-A14D-94E7-F9C2EA5099AE}" srcOrd="0" destOrd="0" presId="urn:microsoft.com/office/officeart/2005/8/layout/hierarchy2"/>
    <dgm:cxn modelId="{78BD810A-0C33-3643-9B46-49B391B73BF0}" type="presParOf" srcId="{1E89B6D1-472E-5740-B912-A5BB2E939EBA}" destId="{025E10B3-A19D-8144-8BED-6C6EA408A5AC}" srcOrd="1" destOrd="0" presId="urn:microsoft.com/office/officeart/2005/8/layout/hierarchy2"/>
    <dgm:cxn modelId="{FB714CD8-78FE-3645-B5FA-000D2E33ADE5}" type="presParOf" srcId="{025E10B3-A19D-8144-8BED-6C6EA408A5AC}" destId="{8AF5D0B1-F3E3-F442-9083-993BAA94B4D2}" srcOrd="0" destOrd="0" presId="urn:microsoft.com/office/officeart/2005/8/layout/hierarchy2"/>
    <dgm:cxn modelId="{D36A9314-D5AE-3F48-965A-8A179E61EE7B}" type="presParOf" srcId="{8AF5D0B1-F3E3-F442-9083-993BAA94B4D2}" destId="{F035FDFE-2040-BB46-BD49-8B270A3FCDD4}" srcOrd="0" destOrd="0" presId="urn:microsoft.com/office/officeart/2005/8/layout/hierarchy2"/>
    <dgm:cxn modelId="{1601D9FF-8289-584D-9202-2A8594274C16}" type="presParOf" srcId="{025E10B3-A19D-8144-8BED-6C6EA408A5AC}" destId="{9735F6DD-0789-6541-B889-8D5C6C763962}" srcOrd="1" destOrd="0" presId="urn:microsoft.com/office/officeart/2005/8/layout/hierarchy2"/>
    <dgm:cxn modelId="{7E652F5C-E6FF-4547-9861-E916690FC9D1}" type="presParOf" srcId="{9735F6DD-0789-6541-B889-8D5C6C763962}" destId="{E52B4EF3-CE84-F24D-8DA5-574CCDEB9550}" srcOrd="0" destOrd="0" presId="urn:microsoft.com/office/officeart/2005/8/layout/hierarchy2"/>
    <dgm:cxn modelId="{782FDCCD-F49F-CF4D-B443-EC59766339C3}" type="presParOf" srcId="{9735F6DD-0789-6541-B889-8D5C6C763962}" destId="{6191D020-C4D6-AE40-8044-C0F27540E18E}" srcOrd="1" destOrd="0" presId="urn:microsoft.com/office/officeart/2005/8/layout/hierarchy2"/>
    <dgm:cxn modelId="{D84F3FDC-6B3E-5545-977E-E6B6CF743949}" type="presParOf" srcId="{6191D020-C4D6-AE40-8044-C0F27540E18E}" destId="{66F67A03-55B8-3A42-8D7D-22761C147246}" srcOrd="0" destOrd="0" presId="urn:microsoft.com/office/officeart/2005/8/layout/hierarchy2"/>
    <dgm:cxn modelId="{D86F5D83-E733-2A44-A0FD-25C3401B7B57}" type="presParOf" srcId="{66F67A03-55B8-3A42-8D7D-22761C147246}" destId="{B5F7FC91-484D-9E4B-9C49-D42AA318B823}" srcOrd="0" destOrd="0" presId="urn:microsoft.com/office/officeart/2005/8/layout/hierarchy2"/>
    <dgm:cxn modelId="{E195AAB6-6F8A-1048-855B-42A400526957}" type="presParOf" srcId="{6191D020-C4D6-AE40-8044-C0F27540E18E}" destId="{18183502-AA22-1946-BADD-8E35CA013394}" srcOrd="1" destOrd="0" presId="urn:microsoft.com/office/officeart/2005/8/layout/hierarchy2"/>
    <dgm:cxn modelId="{A359BF8F-5E20-8847-A6E2-E430992DA6C4}" type="presParOf" srcId="{18183502-AA22-1946-BADD-8E35CA013394}" destId="{75B2E8AF-3BDF-6349-B5C4-C3AB540F2D3A}" srcOrd="0" destOrd="0" presId="urn:microsoft.com/office/officeart/2005/8/layout/hierarchy2"/>
    <dgm:cxn modelId="{07339EA5-1C9F-EA43-B6D9-EFEAE455B6A7}" type="presParOf" srcId="{18183502-AA22-1946-BADD-8E35CA013394}" destId="{26657CB0-457E-7A40-A45A-8943CD07CB23}" srcOrd="1" destOrd="0" presId="urn:microsoft.com/office/officeart/2005/8/layout/hierarchy2"/>
    <dgm:cxn modelId="{2E6D602D-C70C-A64F-A6D6-34498A02A238}" type="presParOf" srcId="{6191D020-C4D6-AE40-8044-C0F27540E18E}" destId="{F6F6A8B3-92C4-9047-AA61-FCD220ADE6C2}" srcOrd="2" destOrd="0" presId="urn:microsoft.com/office/officeart/2005/8/layout/hierarchy2"/>
    <dgm:cxn modelId="{3EF14584-6040-B44F-93C0-244E50D57D92}" type="presParOf" srcId="{F6F6A8B3-92C4-9047-AA61-FCD220ADE6C2}" destId="{808505E7-9142-BA4B-9501-9489A680669A}" srcOrd="0" destOrd="0" presId="urn:microsoft.com/office/officeart/2005/8/layout/hierarchy2"/>
    <dgm:cxn modelId="{91A50EAF-1656-6443-8082-E0315FD099CB}" type="presParOf" srcId="{6191D020-C4D6-AE40-8044-C0F27540E18E}" destId="{4A3E03EE-CE65-064A-AFB7-A3C28EC8BC5B}" srcOrd="3" destOrd="0" presId="urn:microsoft.com/office/officeart/2005/8/layout/hierarchy2"/>
    <dgm:cxn modelId="{E264E13E-5083-2F43-ACF6-988FCC67E1B9}" type="presParOf" srcId="{4A3E03EE-CE65-064A-AFB7-A3C28EC8BC5B}" destId="{FE6AA6BF-5A93-1740-9F50-7811CF929371}" srcOrd="0" destOrd="0" presId="urn:microsoft.com/office/officeart/2005/8/layout/hierarchy2"/>
    <dgm:cxn modelId="{61638E79-5B1A-EE47-9841-9894DA9FE631}" type="presParOf" srcId="{4A3E03EE-CE65-064A-AFB7-A3C28EC8BC5B}" destId="{96E3E5CA-ABBE-DE42-A05B-EB35B4731E4B}" srcOrd="1" destOrd="0" presId="urn:microsoft.com/office/officeart/2005/8/layout/hierarchy2"/>
    <dgm:cxn modelId="{0EDAAD9C-01CB-494E-835B-39772F16DA98}" type="presParOf" srcId="{0B7DF79A-D46F-6441-9E7A-3EC6C9A23E04}" destId="{9FF0ECDA-8F2F-324A-BC5B-430DFCAB92BC}" srcOrd="2" destOrd="0" presId="urn:microsoft.com/office/officeart/2005/8/layout/hierarchy2"/>
    <dgm:cxn modelId="{DFAA40E8-D3C5-3047-BF6F-2874862D7A12}" type="presParOf" srcId="{9FF0ECDA-8F2F-324A-BC5B-430DFCAB92BC}" destId="{9E55F237-8319-CA4C-9CED-911EA43C292A}" srcOrd="0" destOrd="0" presId="urn:microsoft.com/office/officeart/2005/8/layout/hierarchy2"/>
    <dgm:cxn modelId="{8953E6CC-D8B6-E54C-8B53-F6633BC13775}" type="presParOf" srcId="{0B7DF79A-D46F-6441-9E7A-3EC6C9A23E04}" destId="{D0A2B196-DF93-F746-8CAA-20176B681BC2}" srcOrd="3" destOrd="0" presId="urn:microsoft.com/office/officeart/2005/8/layout/hierarchy2"/>
    <dgm:cxn modelId="{FBDE70BA-BD39-0F46-AA89-FB8255FA8EA6}" type="presParOf" srcId="{D0A2B196-DF93-F746-8CAA-20176B681BC2}" destId="{EE6A1BD5-BB8A-114A-A528-6C878972072D}" srcOrd="0" destOrd="0" presId="urn:microsoft.com/office/officeart/2005/8/layout/hierarchy2"/>
    <dgm:cxn modelId="{ABA5B405-E765-5142-B0C2-EE8C34F48BF0}" type="presParOf" srcId="{D0A2B196-DF93-F746-8CAA-20176B681BC2}" destId="{A4CEA709-B67D-C845-AB4E-5DCB17817F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A24CA-686F-2A42-A197-42E98B3AB0B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E18D1-8CC3-8E41-ACA2-9B35359D6617}">
      <dgm:prSet phldrT="[Text]"/>
      <dgm:spPr/>
      <dgm:t>
        <a:bodyPr/>
        <a:lstStyle/>
        <a:p>
          <a:r>
            <a:rPr lang="en-US" dirty="0" smtClean="0"/>
            <a:t>DPE</a:t>
          </a:r>
          <a:endParaRPr lang="en-US" dirty="0"/>
        </a:p>
      </dgm:t>
    </dgm:pt>
    <dgm:pt modelId="{419577C8-226D-124E-BDDD-5CF9B3E48941}" type="parTrans" cxnId="{FCC874D8-4B9F-0642-A97E-D3A10D6E84BB}">
      <dgm:prSet/>
      <dgm:spPr/>
      <dgm:t>
        <a:bodyPr/>
        <a:lstStyle/>
        <a:p>
          <a:endParaRPr lang="en-US"/>
        </a:p>
      </dgm:t>
    </dgm:pt>
    <dgm:pt modelId="{BA1FF91B-F78C-0341-925E-FE210CDA147D}" type="sibTrans" cxnId="{FCC874D8-4B9F-0642-A97E-D3A10D6E84BB}">
      <dgm:prSet/>
      <dgm:spPr/>
      <dgm:t>
        <a:bodyPr/>
        <a:lstStyle/>
        <a:p>
          <a:endParaRPr lang="en-US"/>
        </a:p>
      </dgm:t>
    </dgm:pt>
    <dgm:pt modelId="{D7988FB0-6EB6-774C-9FAC-B99CC253D69C}">
      <dgm:prSet phldrT="[Text]"/>
      <dgm:spPr/>
      <dgm:t>
        <a:bodyPr/>
        <a:lstStyle/>
        <a:p>
          <a:r>
            <a:rPr lang="en-US" dirty="0" smtClean="0"/>
            <a:t>Names-DB</a:t>
          </a:r>
          <a:endParaRPr lang="en-US" dirty="0"/>
        </a:p>
      </dgm:t>
    </dgm:pt>
    <dgm:pt modelId="{D841FEB8-8D08-D949-86F7-2C21EAC0FAE2}" type="parTrans" cxnId="{475D7543-C097-F248-8CC8-C022E3009D86}">
      <dgm:prSet/>
      <dgm:spPr/>
      <dgm:t>
        <a:bodyPr/>
        <a:lstStyle/>
        <a:p>
          <a:endParaRPr lang="en-US"/>
        </a:p>
      </dgm:t>
    </dgm:pt>
    <dgm:pt modelId="{81EED53B-0CF0-9043-970B-7A68CAD1CBE6}" type="sibTrans" cxnId="{475D7543-C097-F248-8CC8-C022E3009D86}">
      <dgm:prSet/>
      <dgm:spPr/>
      <dgm:t>
        <a:bodyPr/>
        <a:lstStyle/>
        <a:p>
          <a:endParaRPr lang="en-US"/>
        </a:p>
      </dgm:t>
    </dgm:pt>
    <dgm:pt modelId="{BEF78026-7012-C443-90FB-90E27348D16D}">
      <dgm:prSet phldrT="[Text]"/>
      <dgm:spPr/>
      <dgm:t>
        <a:bodyPr/>
        <a:lstStyle/>
        <a:p>
          <a:r>
            <a:rPr lang="en-US" dirty="0" smtClean="0"/>
            <a:t>Shared Memory</a:t>
          </a:r>
          <a:endParaRPr lang="en-US" dirty="0"/>
        </a:p>
      </dgm:t>
    </dgm:pt>
    <dgm:pt modelId="{7DCD26B9-C573-C54B-8649-663CD5593B4B}" type="parTrans" cxnId="{355759F5-5074-A340-B229-59A18F09A29E}">
      <dgm:prSet/>
      <dgm:spPr/>
      <dgm:t>
        <a:bodyPr/>
        <a:lstStyle/>
        <a:p>
          <a:endParaRPr lang="en-US"/>
        </a:p>
      </dgm:t>
    </dgm:pt>
    <dgm:pt modelId="{EBC02DE9-2284-1342-A242-368579ADE57B}" type="sibTrans" cxnId="{355759F5-5074-A340-B229-59A18F09A29E}">
      <dgm:prSet/>
      <dgm:spPr/>
      <dgm:t>
        <a:bodyPr/>
        <a:lstStyle/>
        <a:p>
          <a:endParaRPr lang="en-US"/>
        </a:p>
      </dgm:t>
    </dgm:pt>
    <dgm:pt modelId="{C7C2C9BF-40A4-164D-AC94-6EF03C139F59}">
      <dgm:prSet phldrT="[Text]"/>
      <dgm:spPr/>
      <dgm:t>
        <a:bodyPr/>
        <a:lstStyle/>
        <a:p>
          <a:r>
            <a:rPr lang="en-US" dirty="0" smtClean="0"/>
            <a:t>Publishers-DB</a:t>
          </a:r>
          <a:endParaRPr lang="en-US" dirty="0"/>
        </a:p>
      </dgm:t>
    </dgm:pt>
    <dgm:pt modelId="{59E0134A-F5AB-2043-9F22-4B2380079244}" type="parTrans" cxnId="{F02BF455-CFBE-5244-A5F0-321944BF40EF}">
      <dgm:prSet/>
      <dgm:spPr/>
      <dgm:t>
        <a:bodyPr/>
        <a:lstStyle/>
        <a:p>
          <a:endParaRPr lang="en-US"/>
        </a:p>
      </dgm:t>
    </dgm:pt>
    <dgm:pt modelId="{71E348D9-E5D2-5F4B-8AB2-0BAC583AD1D5}" type="sibTrans" cxnId="{F02BF455-CFBE-5244-A5F0-321944BF40EF}">
      <dgm:prSet/>
      <dgm:spPr/>
      <dgm:t>
        <a:bodyPr/>
        <a:lstStyle/>
        <a:p>
          <a:endParaRPr lang="en-US"/>
        </a:p>
      </dgm:t>
    </dgm:pt>
    <dgm:pt modelId="{7F07BAD9-40AE-B844-9349-6456A9E6FB39}">
      <dgm:prSet phldrT="[Text]"/>
      <dgm:spPr/>
      <dgm:t>
        <a:bodyPr/>
        <a:lstStyle/>
        <a:p>
          <a:r>
            <a:rPr lang="en-US" dirty="0" smtClean="0"/>
            <a:t>Subscribers-DB</a:t>
          </a:r>
          <a:endParaRPr lang="en-US" dirty="0"/>
        </a:p>
      </dgm:t>
    </dgm:pt>
    <dgm:pt modelId="{4776A07D-0BBC-5D42-8180-C41B0DA5E880}" type="parTrans" cxnId="{2FAFE70A-E5F8-2F45-9B77-B37AF0E1BFD1}">
      <dgm:prSet/>
      <dgm:spPr/>
      <dgm:t>
        <a:bodyPr/>
        <a:lstStyle/>
        <a:p>
          <a:endParaRPr lang="en-US"/>
        </a:p>
      </dgm:t>
    </dgm:pt>
    <dgm:pt modelId="{6553573D-A963-4C43-8261-74DFD90DD3BD}" type="sibTrans" cxnId="{2FAFE70A-E5F8-2F45-9B77-B37AF0E1BFD1}">
      <dgm:prSet/>
      <dgm:spPr/>
      <dgm:t>
        <a:bodyPr/>
        <a:lstStyle/>
        <a:p>
          <a:endParaRPr lang="en-US"/>
        </a:p>
      </dgm:t>
    </dgm:pt>
    <dgm:pt modelId="{1D3C440A-8027-E647-BBB6-AC953C515DB8}">
      <dgm:prSet phldrT="[Text]"/>
      <dgm:spPr/>
      <dgm:t>
        <a:bodyPr/>
        <a:lstStyle/>
        <a:p>
          <a:r>
            <a:rPr lang="en-US" dirty="0" smtClean="0"/>
            <a:t>Registration Service</a:t>
          </a:r>
          <a:endParaRPr lang="en-US" dirty="0"/>
        </a:p>
      </dgm:t>
    </dgm:pt>
    <dgm:pt modelId="{0421CE43-6E09-F648-8464-CA0FD7F401CC}" type="parTrans" cxnId="{F81CB881-7F49-DF4B-A81E-77AFE6F62EA2}">
      <dgm:prSet/>
      <dgm:spPr/>
      <dgm:t>
        <a:bodyPr/>
        <a:lstStyle/>
        <a:p>
          <a:endParaRPr lang="en-US"/>
        </a:p>
      </dgm:t>
    </dgm:pt>
    <dgm:pt modelId="{108470BE-6679-C845-B593-E2214649AA50}" type="sibTrans" cxnId="{F81CB881-7F49-DF4B-A81E-77AFE6F62EA2}">
      <dgm:prSet/>
      <dgm:spPr/>
      <dgm:t>
        <a:bodyPr/>
        <a:lstStyle/>
        <a:p>
          <a:endParaRPr lang="en-US"/>
        </a:p>
      </dgm:t>
    </dgm:pt>
    <dgm:pt modelId="{6C206588-AC79-C043-92F6-A0421C061460}" type="pres">
      <dgm:prSet presAssocID="{DE3A24CA-686F-2A42-A197-42E98B3AB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CC8C6C-FF56-C440-AF11-BF4B627F37FE}" type="pres">
      <dgm:prSet presAssocID="{71EE18D1-8CC3-8E41-ACA2-9B35359D6617}" presName="hierRoot1" presStyleCnt="0"/>
      <dgm:spPr/>
    </dgm:pt>
    <dgm:pt modelId="{DFCC5331-80F1-3E4D-B7FA-72CDBA52FCBE}" type="pres">
      <dgm:prSet presAssocID="{71EE18D1-8CC3-8E41-ACA2-9B35359D6617}" presName="composite" presStyleCnt="0"/>
      <dgm:spPr/>
    </dgm:pt>
    <dgm:pt modelId="{6088A978-954A-DF47-841F-19AFEBA85082}" type="pres">
      <dgm:prSet presAssocID="{71EE18D1-8CC3-8E41-ACA2-9B35359D6617}" presName="background" presStyleLbl="node0" presStyleIdx="0" presStyleCnt="1"/>
      <dgm:spPr/>
    </dgm:pt>
    <dgm:pt modelId="{C73557CB-198D-2846-BAF4-03E1FA5561E7}" type="pres">
      <dgm:prSet presAssocID="{71EE18D1-8CC3-8E41-ACA2-9B35359D661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50311-091F-3448-9453-DEEC3B9C0D86}" type="pres">
      <dgm:prSet presAssocID="{71EE18D1-8CC3-8E41-ACA2-9B35359D6617}" presName="hierChild2" presStyleCnt="0"/>
      <dgm:spPr/>
    </dgm:pt>
    <dgm:pt modelId="{4C53C624-B0C2-9B43-9DAF-89E4A81C2F62}" type="pres">
      <dgm:prSet presAssocID="{D841FEB8-8D08-D949-86F7-2C21EAC0FAE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09C72087-70FD-2E4A-B7AF-F4C9E6544730}" type="pres">
      <dgm:prSet presAssocID="{D7988FB0-6EB6-774C-9FAC-B99CC253D69C}" presName="hierRoot2" presStyleCnt="0"/>
      <dgm:spPr/>
    </dgm:pt>
    <dgm:pt modelId="{47FDAE3A-1846-B443-B688-AFFB441E7F7E}" type="pres">
      <dgm:prSet presAssocID="{D7988FB0-6EB6-774C-9FAC-B99CC253D69C}" presName="composite2" presStyleCnt="0"/>
      <dgm:spPr/>
    </dgm:pt>
    <dgm:pt modelId="{AA86E07A-58BB-1547-AD00-EC8336DCF004}" type="pres">
      <dgm:prSet presAssocID="{D7988FB0-6EB6-774C-9FAC-B99CC253D69C}" presName="background2" presStyleLbl="node2" presStyleIdx="0" presStyleCnt="3"/>
      <dgm:spPr/>
    </dgm:pt>
    <dgm:pt modelId="{90380685-DBCA-B248-BEB9-E22EEFBD2658}" type="pres">
      <dgm:prSet presAssocID="{D7988FB0-6EB6-774C-9FAC-B99CC253D69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CC1D5-2143-6442-A23A-F3268F3FFE92}" type="pres">
      <dgm:prSet presAssocID="{D7988FB0-6EB6-774C-9FAC-B99CC253D69C}" presName="hierChild3" presStyleCnt="0"/>
      <dgm:spPr/>
    </dgm:pt>
    <dgm:pt modelId="{A73276E5-48B1-D142-971B-AF7F23B6EA05}" type="pres">
      <dgm:prSet presAssocID="{7DCD26B9-C573-C54B-8649-663CD5593B4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5C74FDD-94E7-F342-8A5F-EB11BF5E397D}" type="pres">
      <dgm:prSet presAssocID="{BEF78026-7012-C443-90FB-90E27348D16D}" presName="hierRoot2" presStyleCnt="0"/>
      <dgm:spPr/>
    </dgm:pt>
    <dgm:pt modelId="{89ED212E-5902-FA48-8C75-A3192A54175C}" type="pres">
      <dgm:prSet presAssocID="{BEF78026-7012-C443-90FB-90E27348D16D}" presName="composite2" presStyleCnt="0"/>
      <dgm:spPr/>
    </dgm:pt>
    <dgm:pt modelId="{B5731D5E-C7E4-5E41-B813-73617A6A873D}" type="pres">
      <dgm:prSet presAssocID="{BEF78026-7012-C443-90FB-90E27348D16D}" presName="background2" presStyleLbl="node2" presStyleIdx="1" presStyleCnt="3"/>
      <dgm:spPr/>
    </dgm:pt>
    <dgm:pt modelId="{14745DAC-7099-904C-BD4C-678380DD4D54}" type="pres">
      <dgm:prSet presAssocID="{BEF78026-7012-C443-90FB-90E27348D16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0C587-AF0A-6A48-BE9B-699E5E5D31F2}" type="pres">
      <dgm:prSet presAssocID="{BEF78026-7012-C443-90FB-90E27348D16D}" presName="hierChild3" presStyleCnt="0"/>
      <dgm:spPr/>
    </dgm:pt>
    <dgm:pt modelId="{C8051E87-664B-2942-A3BA-205ECB42885D}" type="pres">
      <dgm:prSet presAssocID="{0421CE43-6E09-F648-8464-CA0FD7F401C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9A675C7-A4A5-A74D-988D-458FA2B4EA90}" type="pres">
      <dgm:prSet presAssocID="{1D3C440A-8027-E647-BBB6-AC953C515DB8}" presName="hierRoot2" presStyleCnt="0"/>
      <dgm:spPr/>
    </dgm:pt>
    <dgm:pt modelId="{27A50303-08E1-B24B-AB0E-D5DDA2A658B4}" type="pres">
      <dgm:prSet presAssocID="{1D3C440A-8027-E647-BBB6-AC953C515DB8}" presName="composite2" presStyleCnt="0"/>
      <dgm:spPr/>
    </dgm:pt>
    <dgm:pt modelId="{CB555B61-4298-DC4D-BEE3-6CE8F580D513}" type="pres">
      <dgm:prSet presAssocID="{1D3C440A-8027-E647-BBB6-AC953C515DB8}" presName="background2" presStyleLbl="node2" presStyleIdx="2" presStyleCnt="3"/>
      <dgm:spPr/>
    </dgm:pt>
    <dgm:pt modelId="{A0B7975F-6B8B-254B-9E65-AEE7200A6B6E}" type="pres">
      <dgm:prSet presAssocID="{1D3C440A-8027-E647-BBB6-AC953C515DB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B3EF0-8269-4847-9441-3CE74876D66C}" type="pres">
      <dgm:prSet presAssocID="{1D3C440A-8027-E647-BBB6-AC953C515DB8}" presName="hierChild3" presStyleCnt="0"/>
      <dgm:spPr/>
    </dgm:pt>
    <dgm:pt modelId="{01147CC0-42C1-B04F-8EDD-54B2F04CB9D8}" type="pres">
      <dgm:prSet presAssocID="{59E0134A-F5AB-2043-9F22-4B238007924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A952486-BF98-B84E-9E4F-3933AC7EDCFB}" type="pres">
      <dgm:prSet presAssocID="{C7C2C9BF-40A4-164D-AC94-6EF03C139F59}" presName="hierRoot3" presStyleCnt="0"/>
      <dgm:spPr/>
    </dgm:pt>
    <dgm:pt modelId="{36925E23-46B6-DA48-8F58-D844D48D81C5}" type="pres">
      <dgm:prSet presAssocID="{C7C2C9BF-40A4-164D-AC94-6EF03C139F59}" presName="composite3" presStyleCnt="0"/>
      <dgm:spPr/>
    </dgm:pt>
    <dgm:pt modelId="{2A9BE5C7-003A-444C-8119-6A67E0611736}" type="pres">
      <dgm:prSet presAssocID="{C7C2C9BF-40A4-164D-AC94-6EF03C139F59}" presName="background3" presStyleLbl="node3" presStyleIdx="0" presStyleCnt="2"/>
      <dgm:spPr/>
    </dgm:pt>
    <dgm:pt modelId="{C36B5EB1-3F3F-BA44-A811-F232D16795D1}" type="pres">
      <dgm:prSet presAssocID="{C7C2C9BF-40A4-164D-AC94-6EF03C139F5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B5729-9C38-3543-90B0-0D2C4584F892}" type="pres">
      <dgm:prSet presAssocID="{C7C2C9BF-40A4-164D-AC94-6EF03C139F59}" presName="hierChild4" presStyleCnt="0"/>
      <dgm:spPr/>
    </dgm:pt>
    <dgm:pt modelId="{0435AFC5-3985-3745-A534-33CE385B34D2}" type="pres">
      <dgm:prSet presAssocID="{4776A07D-0BBC-5D42-8180-C41B0DA5E88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C4C2831-389B-0043-9E40-91A7B45A6ED0}" type="pres">
      <dgm:prSet presAssocID="{7F07BAD9-40AE-B844-9349-6456A9E6FB39}" presName="hierRoot3" presStyleCnt="0"/>
      <dgm:spPr/>
    </dgm:pt>
    <dgm:pt modelId="{DD5DFE4F-C9EE-8A4D-97BA-EEEB5E5FCFF7}" type="pres">
      <dgm:prSet presAssocID="{7F07BAD9-40AE-B844-9349-6456A9E6FB39}" presName="composite3" presStyleCnt="0"/>
      <dgm:spPr/>
    </dgm:pt>
    <dgm:pt modelId="{603157DB-D52C-4E4D-B43C-B942944E07D7}" type="pres">
      <dgm:prSet presAssocID="{7F07BAD9-40AE-B844-9349-6456A9E6FB39}" presName="background3" presStyleLbl="node3" presStyleIdx="1" presStyleCnt="2"/>
      <dgm:spPr/>
    </dgm:pt>
    <dgm:pt modelId="{38F2C3C4-E988-E343-B035-8D1ADB8A14A5}" type="pres">
      <dgm:prSet presAssocID="{7F07BAD9-40AE-B844-9349-6456A9E6FB3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DF3E5-DA3F-934D-80AC-09ED11EFE6CE}" type="pres">
      <dgm:prSet presAssocID="{7F07BAD9-40AE-B844-9349-6456A9E6FB39}" presName="hierChild4" presStyleCnt="0"/>
      <dgm:spPr/>
    </dgm:pt>
  </dgm:ptLst>
  <dgm:cxnLst>
    <dgm:cxn modelId="{2FAFE70A-E5F8-2F45-9B77-B37AF0E1BFD1}" srcId="{1D3C440A-8027-E647-BBB6-AC953C515DB8}" destId="{7F07BAD9-40AE-B844-9349-6456A9E6FB39}" srcOrd="1" destOrd="0" parTransId="{4776A07D-0BBC-5D42-8180-C41B0DA5E880}" sibTransId="{6553573D-A963-4C43-8261-74DFD90DD3BD}"/>
    <dgm:cxn modelId="{4685D489-B3B8-1A44-AAD2-1C7D02585C62}" type="presOf" srcId="{BEF78026-7012-C443-90FB-90E27348D16D}" destId="{14745DAC-7099-904C-BD4C-678380DD4D54}" srcOrd="0" destOrd="0" presId="urn:microsoft.com/office/officeart/2005/8/layout/hierarchy1"/>
    <dgm:cxn modelId="{45E73551-71FE-8E42-9F05-DD9D0E79B877}" type="presOf" srcId="{C7C2C9BF-40A4-164D-AC94-6EF03C139F59}" destId="{C36B5EB1-3F3F-BA44-A811-F232D16795D1}" srcOrd="0" destOrd="0" presId="urn:microsoft.com/office/officeart/2005/8/layout/hierarchy1"/>
    <dgm:cxn modelId="{6E86E965-1ECE-FE42-A1BC-8A310710674F}" type="presOf" srcId="{4776A07D-0BBC-5D42-8180-C41B0DA5E880}" destId="{0435AFC5-3985-3745-A534-33CE385B34D2}" srcOrd="0" destOrd="0" presId="urn:microsoft.com/office/officeart/2005/8/layout/hierarchy1"/>
    <dgm:cxn modelId="{BFDF92E4-A52E-1147-A067-4157C96B07D3}" type="presOf" srcId="{59E0134A-F5AB-2043-9F22-4B2380079244}" destId="{01147CC0-42C1-B04F-8EDD-54B2F04CB9D8}" srcOrd="0" destOrd="0" presId="urn:microsoft.com/office/officeart/2005/8/layout/hierarchy1"/>
    <dgm:cxn modelId="{C44DBB57-4AD5-0447-8388-0354A7F67269}" type="presOf" srcId="{71EE18D1-8CC3-8E41-ACA2-9B35359D6617}" destId="{C73557CB-198D-2846-BAF4-03E1FA5561E7}" srcOrd="0" destOrd="0" presId="urn:microsoft.com/office/officeart/2005/8/layout/hierarchy1"/>
    <dgm:cxn modelId="{475D7543-C097-F248-8CC8-C022E3009D86}" srcId="{71EE18D1-8CC3-8E41-ACA2-9B35359D6617}" destId="{D7988FB0-6EB6-774C-9FAC-B99CC253D69C}" srcOrd="0" destOrd="0" parTransId="{D841FEB8-8D08-D949-86F7-2C21EAC0FAE2}" sibTransId="{81EED53B-0CF0-9043-970B-7A68CAD1CBE6}"/>
    <dgm:cxn modelId="{C1CE9614-FF0C-4349-B6FA-04F86E0290E2}" type="presOf" srcId="{DE3A24CA-686F-2A42-A197-42E98B3AB0B9}" destId="{6C206588-AC79-C043-92F6-A0421C061460}" srcOrd="0" destOrd="0" presId="urn:microsoft.com/office/officeart/2005/8/layout/hierarchy1"/>
    <dgm:cxn modelId="{D1632D17-82C3-914D-98DB-F9F8F6B19976}" type="presOf" srcId="{7DCD26B9-C573-C54B-8649-663CD5593B4B}" destId="{A73276E5-48B1-D142-971B-AF7F23B6EA05}" srcOrd="0" destOrd="0" presId="urn:microsoft.com/office/officeart/2005/8/layout/hierarchy1"/>
    <dgm:cxn modelId="{619CC25B-38EF-054E-A7BD-C4C74534DE2F}" type="presOf" srcId="{D7988FB0-6EB6-774C-9FAC-B99CC253D69C}" destId="{90380685-DBCA-B248-BEB9-E22EEFBD2658}" srcOrd="0" destOrd="0" presId="urn:microsoft.com/office/officeart/2005/8/layout/hierarchy1"/>
    <dgm:cxn modelId="{DD62B16E-795F-FF4C-818C-284647D03E74}" type="presOf" srcId="{0421CE43-6E09-F648-8464-CA0FD7F401CC}" destId="{C8051E87-664B-2942-A3BA-205ECB42885D}" srcOrd="0" destOrd="0" presId="urn:microsoft.com/office/officeart/2005/8/layout/hierarchy1"/>
    <dgm:cxn modelId="{8848B470-7864-1C41-81F4-7D6F89E60ECA}" type="presOf" srcId="{7F07BAD9-40AE-B844-9349-6456A9E6FB39}" destId="{38F2C3C4-E988-E343-B035-8D1ADB8A14A5}" srcOrd="0" destOrd="0" presId="urn:microsoft.com/office/officeart/2005/8/layout/hierarchy1"/>
    <dgm:cxn modelId="{355759F5-5074-A340-B229-59A18F09A29E}" srcId="{71EE18D1-8CC3-8E41-ACA2-9B35359D6617}" destId="{BEF78026-7012-C443-90FB-90E27348D16D}" srcOrd="1" destOrd="0" parTransId="{7DCD26B9-C573-C54B-8649-663CD5593B4B}" sibTransId="{EBC02DE9-2284-1342-A242-368579ADE57B}"/>
    <dgm:cxn modelId="{F02BF455-CFBE-5244-A5F0-321944BF40EF}" srcId="{1D3C440A-8027-E647-BBB6-AC953C515DB8}" destId="{C7C2C9BF-40A4-164D-AC94-6EF03C139F59}" srcOrd="0" destOrd="0" parTransId="{59E0134A-F5AB-2043-9F22-4B2380079244}" sibTransId="{71E348D9-E5D2-5F4B-8AB2-0BAC583AD1D5}"/>
    <dgm:cxn modelId="{3CFA4D71-1CC7-3A48-BF3A-186D5EEADEDA}" type="presOf" srcId="{1D3C440A-8027-E647-BBB6-AC953C515DB8}" destId="{A0B7975F-6B8B-254B-9E65-AEE7200A6B6E}" srcOrd="0" destOrd="0" presId="urn:microsoft.com/office/officeart/2005/8/layout/hierarchy1"/>
    <dgm:cxn modelId="{9F0E45BF-DA12-4142-841B-FB8E3EC09253}" type="presOf" srcId="{D841FEB8-8D08-D949-86F7-2C21EAC0FAE2}" destId="{4C53C624-B0C2-9B43-9DAF-89E4A81C2F62}" srcOrd="0" destOrd="0" presId="urn:microsoft.com/office/officeart/2005/8/layout/hierarchy1"/>
    <dgm:cxn modelId="{F81CB881-7F49-DF4B-A81E-77AFE6F62EA2}" srcId="{71EE18D1-8CC3-8E41-ACA2-9B35359D6617}" destId="{1D3C440A-8027-E647-BBB6-AC953C515DB8}" srcOrd="2" destOrd="0" parTransId="{0421CE43-6E09-F648-8464-CA0FD7F401CC}" sibTransId="{108470BE-6679-C845-B593-E2214649AA50}"/>
    <dgm:cxn modelId="{FCC874D8-4B9F-0642-A97E-D3A10D6E84BB}" srcId="{DE3A24CA-686F-2A42-A197-42E98B3AB0B9}" destId="{71EE18D1-8CC3-8E41-ACA2-9B35359D6617}" srcOrd="0" destOrd="0" parTransId="{419577C8-226D-124E-BDDD-5CF9B3E48941}" sibTransId="{BA1FF91B-F78C-0341-925E-FE210CDA147D}"/>
    <dgm:cxn modelId="{1CF85DCB-CC5E-594C-AA3B-E41D1F9E83C1}" type="presParOf" srcId="{6C206588-AC79-C043-92F6-A0421C061460}" destId="{F1CC8C6C-FF56-C440-AF11-BF4B627F37FE}" srcOrd="0" destOrd="0" presId="urn:microsoft.com/office/officeart/2005/8/layout/hierarchy1"/>
    <dgm:cxn modelId="{13F060BB-2EE9-3046-9900-44D39358050A}" type="presParOf" srcId="{F1CC8C6C-FF56-C440-AF11-BF4B627F37FE}" destId="{DFCC5331-80F1-3E4D-B7FA-72CDBA52FCBE}" srcOrd="0" destOrd="0" presId="urn:microsoft.com/office/officeart/2005/8/layout/hierarchy1"/>
    <dgm:cxn modelId="{92D178A0-ED56-1A43-92ED-AAAD4DC564EA}" type="presParOf" srcId="{DFCC5331-80F1-3E4D-B7FA-72CDBA52FCBE}" destId="{6088A978-954A-DF47-841F-19AFEBA85082}" srcOrd="0" destOrd="0" presId="urn:microsoft.com/office/officeart/2005/8/layout/hierarchy1"/>
    <dgm:cxn modelId="{66E83B9B-B9C7-704B-BAC3-C13EAD0C1221}" type="presParOf" srcId="{DFCC5331-80F1-3E4D-B7FA-72CDBA52FCBE}" destId="{C73557CB-198D-2846-BAF4-03E1FA5561E7}" srcOrd="1" destOrd="0" presId="urn:microsoft.com/office/officeart/2005/8/layout/hierarchy1"/>
    <dgm:cxn modelId="{1E76BAC9-8B67-3A4F-BBAA-3E140026826B}" type="presParOf" srcId="{F1CC8C6C-FF56-C440-AF11-BF4B627F37FE}" destId="{FFA50311-091F-3448-9453-DEEC3B9C0D86}" srcOrd="1" destOrd="0" presId="urn:microsoft.com/office/officeart/2005/8/layout/hierarchy1"/>
    <dgm:cxn modelId="{9746C18E-D1AB-404F-A447-8F35AFF58B9C}" type="presParOf" srcId="{FFA50311-091F-3448-9453-DEEC3B9C0D86}" destId="{4C53C624-B0C2-9B43-9DAF-89E4A81C2F62}" srcOrd="0" destOrd="0" presId="urn:microsoft.com/office/officeart/2005/8/layout/hierarchy1"/>
    <dgm:cxn modelId="{CA914A2E-50F8-7B4E-97FC-70F75BF1B693}" type="presParOf" srcId="{FFA50311-091F-3448-9453-DEEC3B9C0D86}" destId="{09C72087-70FD-2E4A-B7AF-F4C9E6544730}" srcOrd="1" destOrd="0" presId="urn:microsoft.com/office/officeart/2005/8/layout/hierarchy1"/>
    <dgm:cxn modelId="{6B3263CD-C048-7F46-BC01-E55F922B4954}" type="presParOf" srcId="{09C72087-70FD-2E4A-B7AF-F4C9E6544730}" destId="{47FDAE3A-1846-B443-B688-AFFB441E7F7E}" srcOrd="0" destOrd="0" presId="urn:microsoft.com/office/officeart/2005/8/layout/hierarchy1"/>
    <dgm:cxn modelId="{743E75C8-86FB-7749-9E30-B075035A4546}" type="presParOf" srcId="{47FDAE3A-1846-B443-B688-AFFB441E7F7E}" destId="{AA86E07A-58BB-1547-AD00-EC8336DCF004}" srcOrd="0" destOrd="0" presId="urn:microsoft.com/office/officeart/2005/8/layout/hierarchy1"/>
    <dgm:cxn modelId="{297B23F8-520A-A74B-B53F-CB26E53B0AF0}" type="presParOf" srcId="{47FDAE3A-1846-B443-B688-AFFB441E7F7E}" destId="{90380685-DBCA-B248-BEB9-E22EEFBD2658}" srcOrd="1" destOrd="0" presId="urn:microsoft.com/office/officeart/2005/8/layout/hierarchy1"/>
    <dgm:cxn modelId="{536F60CA-DF97-BD4A-B79F-124CE4C8445A}" type="presParOf" srcId="{09C72087-70FD-2E4A-B7AF-F4C9E6544730}" destId="{552CC1D5-2143-6442-A23A-F3268F3FFE92}" srcOrd="1" destOrd="0" presId="urn:microsoft.com/office/officeart/2005/8/layout/hierarchy1"/>
    <dgm:cxn modelId="{69664BE1-8981-FD47-892A-4751DC021D7D}" type="presParOf" srcId="{FFA50311-091F-3448-9453-DEEC3B9C0D86}" destId="{A73276E5-48B1-D142-971B-AF7F23B6EA05}" srcOrd="2" destOrd="0" presId="urn:microsoft.com/office/officeart/2005/8/layout/hierarchy1"/>
    <dgm:cxn modelId="{2D0CBE4F-7776-C54F-9735-B794A796EBA5}" type="presParOf" srcId="{FFA50311-091F-3448-9453-DEEC3B9C0D86}" destId="{35C74FDD-94E7-F342-8A5F-EB11BF5E397D}" srcOrd="3" destOrd="0" presId="urn:microsoft.com/office/officeart/2005/8/layout/hierarchy1"/>
    <dgm:cxn modelId="{31A5A709-61D3-1740-8780-11C7ADF2B2B5}" type="presParOf" srcId="{35C74FDD-94E7-F342-8A5F-EB11BF5E397D}" destId="{89ED212E-5902-FA48-8C75-A3192A54175C}" srcOrd="0" destOrd="0" presId="urn:microsoft.com/office/officeart/2005/8/layout/hierarchy1"/>
    <dgm:cxn modelId="{B071C3A7-C58F-404B-A904-F38C565D323D}" type="presParOf" srcId="{89ED212E-5902-FA48-8C75-A3192A54175C}" destId="{B5731D5E-C7E4-5E41-B813-73617A6A873D}" srcOrd="0" destOrd="0" presId="urn:microsoft.com/office/officeart/2005/8/layout/hierarchy1"/>
    <dgm:cxn modelId="{C91F2968-3BDE-3D48-BE9A-FC69112B1D7F}" type="presParOf" srcId="{89ED212E-5902-FA48-8C75-A3192A54175C}" destId="{14745DAC-7099-904C-BD4C-678380DD4D54}" srcOrd="1" destOrd="0" presId="urn:microsoft.com/office/officeart/2005/8/layout/hierarchy1"/>
    <dgm:cxn modelId="{D3DF89F3-21C6-9A47-B306-1E421FBC187A}" type="presParOf" srcId="{35C74FDD-94E7-F342-8A5F-EB11BF5E397D}" destId="{B110C587-AF0A-6A48-BE9B-699E5E5D31F2}" srcOrd="1" destOrd="0" presId="urn:microsoft.com/office/officeart/2005/8/layout/hierarchy1"/>
    <dgm:cxn modelId="{0903A5A3-8B9A-2E42-B820-6D75978FCC46}" type="presParOf" srcId="{FFA50311-091F-3448-9453-DEEC3B9C0D86}" destId="{C8051E87-664B-2942-A3BA-205ECB42885D}" srcOrd="4" destOrd="0" presId="urn:microsoft.com/office/officeart/2005/8/layout/hierarchy1"/>
    <dgm:cxn modelId="{164F7DCD-6DF8-874A-AB7A-484926E77597}" type="presParOf" srcId="{FFA50311-091F-3448-9453-DEEC3B9C0D86}" destId="{49A675C7-A4A5-A74D-988D-458FA2B4EA90}" srcOrd="5" destOrd="0" presId="urn:microsoft.com/office/officeart/2005/8/layout/hierarchy1"/>
    <dgm:cxn modelId="{1DACD751-423C-714B-85E9-D259B73DDC9C}" type="presParOf" srcId="{49A675C7-A4A5-A74D-988D-458FA2B4EA90}" destId="{27A50303-08E1-B24B-AB0E-D5DDA2A658B4}" srcOrd="0" destOrd="0" presId="urn:microsoft.com/office/officeart/2005/8/layout/hierarchy1"/>
    <dgm:cxn modelId="{4F89AC8F-196C-FB46-B806-6FAD67AACA03}" type="presParOf" srcId="{27A50303-08E1-B24B-AB0E-D5DDA2A658B4}" destId="{CB555B61-4298-DC4D-BEE3-6CE8F580D513}" srcOrd="0" destOrd="0" presId="urn:microsoft.com/office/officeart/2005/8/layout/hierarchy1"/>
    <dgm:cxn modelId="{94932530-E835-6B47-8322-A4472696925C}" type="presParOf" srcId="{27A50303-08E1-B24B-AB0E-D5DDA2A658B4}" destId="{A0B7975F-6B8B-254B-9E65-AEE7200A6B6E}" srcOrd="1" destOrd="0" presId="urn:microsoft.com/office/officeart/2005/8/layout/hierarchy1"/>
    <dgm:cxn modelId="{07BB91FE-16F6-254A-82E5-42E321D2DA90}" type="presParOf" srcId="{49A675C7-A4A5-A74D-988D-458FA2B4EA90}" destId="{33BB3EF0-8269-4847-9441-3CE74876D66C}" srcOrd="1" destOrd="0" presId="urn:microsoft.com/office/officeart/2005/8/layout/hierarchy1"/>
    <dgm:cxn modelId="{B208890C-4F53-D146-9301-64EF50EA5D5D}" type="presParOf" srcId="{33BB3EF0-8269-4847-9441-3CE74876D66C}" destId="{01147CC0-42C1-B04F-8EDD-54B2F04CB9D8}" srcOrd="0" destOrd="0" presId="urn:microsoft.com/office/officeart/2005/8/layout/hierarchy1"/>
    <dgm:cxn modelId="{9DA959C6-066C-374B-9F76-DAA5361E7595}" type="presParOf" srcId="{33BB3EF0-8269-4847-9441-3CE74876D66C}" destId="{8A952486-BF98-B84E-9E4F-3933AC7EDCFB}" srcOrd="1" destOrd="0" presId="urn:microsoft.com/office/officeart/2005/8/layout/hierarchy1"/>
    <dgm:cxn modelId="{E6A2F24B-33E3-9C49-AF7E-D8E520BCCCDE}" type="presParOf" srcId="{8A952486-BF98-B84E-9E4F-3933AC7EDCFB}" destId="{36925E23-46B6-DA48-8F58-D844D48D81C5}" srcOrd="0" destOrd="0" presId="urn:microsoft.com/office/officeart/2005/8/layout/hierarchy1"/>
    <dgm:cxn modelId="{A88E1DE3-0AEC-0A4D-9D03-05E32B00EAF3}" type="presParOf" srcId="{36925E23-46B6-DA48-8F58-D844D48D81C5}" destId="{2A9BE5C7-003A-444C-8119-6A67E0611736}" srcOrd="0" destOrd="0" presId="urn:microsoft.com/office/officeart/2005/8/layout/hierarchy1"/>
    <dgm:cxn modelId="{1CEFE1F6-A0FB-F746-9133-EA4F64936EA1}" type="presParOf" srcId="{36925E23-46B6-DA48-8F58-D844D48D81C5}" destId="{C36B5EB1-3F3F-BA44-A811-F232D16795D1}" srcOrd="1" destOrd="0" presId="urn:microsoft.com/office/officeart/2005/8/layout/hierarchy1"/>
    <dgm:cxn modelId="{C23D86EE-645B-9E4B-BF8A-B89378CC44B9}" type="presParOf" srcId="{8A952486-BF98-B84E-9E4F-3933AC7EDCFB}" destId="{C46B5729-9C38-3543-90B0-0D2C4584F892}" srcOrd="1" destOrd="0" presId="urn:microsoft.com/office/officeart/2005/8/layout/hierarchy1"/>
    <dgm:cxn modelId="{6A54688C-C209-1845-8444-94BCCE4CBA8F}" type="presParOf" srcId="{33BB3EF0-8269-4847-9441-3CE74876D66C}" destId="{0435AFC5-3985-3745-A534-33CE385B34D2}" srcOrd="2" destOrd="0" presId="urn:microsoft.com/office/officeart/2005/8/layout/hierarchy1"/>
    <dgm:cxn modelId="{4D9084C4-4FC2-6649-8ACF-810CB5A5035D}" type="presParOf" srcId="{33BB3EF0-8269-4847-9441-3CE74876D66C}" destId="{AC4C2831-389B-0043-9E40-91A7B45A6ED0}" srcOrd="3" destOrd="0" presId="urn:microsoft.com/office/officeart/2005/8/layout/hierarchy1"/>
    <dgm:cxn modelId="{8071E770-FB0A-204A-9261-0E61E76DB06F}" type="presParOf" srcId="{AC4C2831-389B-0043-9E40-91A7B45A6ED0}" destId="{DD5DFE4F-C9EE-8A4D-97BA-EEEB5E5FCFF7}" srcOrd="0" destOrd="0" presId="urn:microsoft.com/office/officeart/2005/8/layout/hierarchy1"/>
    <dgm:cxn modelId="{B46DEFDF-7EC8-6641-B1A2-D32653B4212C}" type="presParOf" srcId="{DD5DFE4F-C9EE-8A4D-97BA-EEEB5E5FCFF7}" destId="{603157DB-D52C-4E4D-B43C-B942944E07D7}" srcOrd="0" destOrd="0" presId="urn:microsoft.com/office/officeart/2005/8/layout/hierarchy1"/>
    <dgm:cxn modelId="{578178D7-1502-0E44-B823-FA0C794F2797}" type="presParOf" srcId="{DD5DFE4F-C9EE-8A4D-97BA-EEEB5E5FCFF7}" destId="{38F2C3C4-E988-E343-B035-8D1ADB8A14A5}" srcOrd="1" destOrd="0" presId="urn:microsoft.com/office/officeart/2005/8/layout/hierarchy1"/>
    <dgm:cxn modelId="{61131331-96FE-6C4C-BFC9-B84163FD96A9}" type="presParOf" srcId="{AC4C2831-389B-0043-9E40-91A7B45A6ED0}" destId="{9C1DF3E5-DA3F-934D-80AC-09ED11EFE6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DCE41-28B1-8745-A7B6-58994F52049F}">
      <dsp:nvSpPr>
        <dsp:cNvPr id="0" name=""/>
        <dsp:cNvSpPr/>
      </dsp:nvSpPr>
      <dsp:spPr>
        <a:xfrm>
          <a:off x="3968" y="19076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Topic</a:t>
          </a:r>
          <a:endParaRPr lang="en-US" sz="1400" kern="1200" dirty="0"/>
        </a:p>
      </dsp:txBody>
      <dsp:txXfrm>
        <a:off x="21113" y="1924749"/>
        <a:ext cx="1136491" cy="551100"/>
      </dsp:txXfrm>
    </dsp:sp>
    <dsp:sp modelId="{BB78F9B3-3471-AF48-BE64-0EC460EF1658}">
      <dsp:nvSpPr>
        <dsp:cNvPr id="0" name=""/>
        <dsp:cNvSpPr/>
      </dsp:nvSpPr>
      <dsp:spPr>
        <a:xfrm rot="19457599">
          <a:off x="1120541" y="20190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4488" y="2017581"/>
        <a:ext cx="28836" cy="28836"/>
      </dsp:txXfrm>
    </dsp:sp>
    <dsp:sp modelId="{5C4F42A7-2232-A14D-94E7-F9C2EA5099AE}">
      <dsp:nvSpPr>
        <dsp:cNvPr id="0" name=""/>
        <dsp:cNvSpPr/>
      </dsp:nvSpPr>
      <dsp:spPr>
        <a:xfrm>
          <a:off x="1643062" y="15710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“envelope”</a:t>
          </a:r>
          <a:endParaRPr lang="en-US" sz="1300" kern="1200" dirty="0"/>
        </a:p>
      </dsp:txBody>
      <dsp:txXfrm>
        <a:off x="1660207" y="1588149"/>
        <a:ext cx="1136491" cy="551100"/>
      </dsp:txXfrm>
    </dsp:sp>
    <dsp:sp modelId="{8AF5D0B1-F3E3-F442-9083-993BAA94B4D2}">
      <dsp:nvSpPr>
        <dsp:cNvPr id="0" name=""/>
        <dsp:cNvSpPr/>
      </dsp:nvSpPr>
      <dsp:spPr>
        <a:xfrm>
          <a:off x="2813843" y="18507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6292" y="1851992"/>
        <a:ext cx="23415" cy="23415"/>
      </dsp:txXfrm>
    </dsp:sp>
    <dsp:sp modelId="{E52B4EF3-CE84-F24D-8DA5-574CCDEB9550}">
      <dsp:nvSpPr>
        <dsp:cNvPr id="0" name=""/>
        <dsp:cNvSpPr/>
      </dsp:nvSpPr>
      <dsp:spPr>
        <a:xfrm>
          <a:off x="3282156" y="15710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xMsgMeta</a:t>
          </a:r>
          <a:endParaRPr lang="en-US" sz="1300" kern="1200" dirty="0"/>
        </a:p>
      </dsp:txBody>
      <dsp:txXfrm>
        <a:off x="3299301" y="1588149"/>
        <a:ext cx="1136491" cy="551100"/>
      </dsp:txXfrm>
    </dsp:sp>
    <dsp:sp modelId="{66F67A03-55B8-3A42-8D7D-22761C147246}">
      <dsp:nvSpPr>
        <dsp:cNvPr id="0" name=""/>
        <dsp:cNvSpPr/>
      </dsp:nvSpPr>
      <dsp:spPr>
        <a:xfrm rot="19457599">
          <a:off x="4398729" y="16824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1680982"/>
        <a:ext cx="28836" cy="28836"/>
      </dsp:txXfrm>
    </dsp:sp>
    <dsp:sp modelId="{75B2E8AF-3BDF-6349-B5C4-C3AB540F2D3A}">
      <dsp:nvSpPr>
        <dsp:cNvPr id="0" name=""/>
        <dsp:cNvSpPr/>
      </dsp:nvSpPr>
      <dsp:spPr>
        <a:xfrm>
          <a:off x="4921250" y="12344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xMsgData</a:t>
          </a:r>
          <a:endParaRPr lang="en-US" sz="1300" kern="1200" dirty="0"/>
        </a:p>
      </dsp:txBody>
      <dsp:txXfrm>
        <a:off x="4938395" y="1251550"/>
        <a:ext cx="1136491" cy="551100"/>
      </dsp:txXfrm>
    </dsp:sp>
    <dsp:sp modelId="{F6F6A8B3-92C4-9047-AA61-FCD220ADE6C2}">
      <dsp:nvSpPr>
        <dsp:cNvPr id="0" name=""/>
        <dsp:cNvSpPr/>
      </dsp:nvSpPr>
      <dsp:spPr>
        <a:xfrm rot="2142401">
          <a:off x="4398729" y="20190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2017581"/>
        <a:ext cx="28836" cy="28836"/>
      </dsp:txXfrm>
    </dsp:sp>
    <dsp:sp modelId="{FE6AA6BF-5A93-1740-9F50-7811CF929371}">
      <dsp:nvSpPr>
        <dsp:cNvPr id="0" name=""/>
        <dsp:cNvSpPr/>
      </dsp:nvSpPr>
      <dsp:spPr>
        <a:xfrm>
          <a:off x="4921250" y="19076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byteArray</a:t>
          </a:r>
          <a:endParaRPr lang="en-US" sz="1300" kern="1200" dirty="0"/>
        </a:p>
      </dsp:txBody>
      <dsp:txXfrm>
        <a:off x="4938395" y="1924749"/>
        <a:ext cx="1136491" cy="551100"/>
      </dsp:txXfrm>
    </dsp:sp>
    <dsp:sp modelId="{9FF0ECDA-8F2F-324A-BC5B-430DFCAB92BC}">
      <dsp:nvSpPr>
        <dsp:cNvPr id="0" name=""/>
        <dsp:cNvSpPr/>
      </dsp:nvSpPr>
      <dsp:spPr>
        <a:xfrm rot="2142401">
          <a:off x="1120541" y="23556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4488" y="2354181"/>
        <a:ext cx="28836" cy="28836"/>
      </dsp:txXfrm>
    </dsp:sp>
    <dsp:sp modelId="{EE6A1BD5-BB8A-114A-A528-6C878972072D}">
      <dsp:nvSpPr>
        <dsp:cNvPr id="0" name=""/>
        <dsp:cNvSpPr/>
      </dsp:nvSpPr>
      <dsp:spPr>
        <a:xfrm>
          <a:off x="1643062" y="22442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</a:t>
          </a:r>
          <a:r>
            <a:rPr lang="en-US" sz="1300" kern="1200" dirty="0" err="1" smtClean="0"/>
            <a:t>sender_comID</a:t>
          </a:r>
          <a:r>
            <a:rPr lang="en-US" sz="1300" kern="1200" dirty="0" smtClean="0"/>
            <a:t>”</a:t>
          </a:r>
          <a:endParaRPr lang="en-US" sz="1300" kern="1200" dirty="0"/>
        </a:p>
      </dsp:txBody>
      <dsp:txXfrm>
        <a:off x="1660207" y="2261349"/>
        <a:ext cx="1136491" cy="55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5AFC5-3985-3745-A534-33CE385B34D2}">
      <dsp:nvSpPr>
        <dsp:cNvPr id="0" name=""/>
        <dsp:cNvSpPr/>
      </dsp:nvSpPr>
      <dsp:spPr>
        <a:xfrm>
          <a:off x="4307532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47CC0-42C1-B04F-8EDD-54B2F04CB9D8}">
      <dsp:nvSpPr>
        <dsp:cNvPr id="0" name=""/>
        <dsp:cNvSpPr/>
      </dsp:nvSpPr>
      <dsp:spPr>
        <a:xfrm>
          <a:off x="3413670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51E87-664B-2942-A3BA-205ECB42885D}">
      <dsp:nvSpPr>
        <dsp:cNvPr id="0" name=""/>
        <dsp:cNvSpPr/>
      </dsp:nvSpPr>
      <dsp:spPr>
        <a:xfrm>
          <a:off x="2519808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1787723" y="289895"/>
              </a:lnTo>
              <a:lnTo>
                <a:pt x="1787723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276E5-48B1-D142-971B-AF7F23B6EA05}">
      <dsp:nvSpPr>
        <dsp:cNvPr id="0" name=""/>
        <dsp:cNvSpPr/>
      </dsp:nvSpPr>
      <dsp:spPr>
        <a:xfrm>
          <a:off x="2474088" y="1065004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3C624-B0C2-9B43-9DAF-89E4A81C2F62}">
      <dsp:nvSpPr>
        <dsp:cNvPr id="0" name=""/>
        <dsp:cNvSpPr/>
      </dsp:nvSpPr>
      <dsp:spPr>
        <a:xfrm>
          <a:off x="732085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1787723" y="0"/>
              </a:moveTo>
              <a:lnTo>
                <a:pt x="1787723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A978-954A-DF47-841F-19AFEBA85082}">
      <dsp:nvSpPr>
        <dsp:cNvPr id="0" name=""/>
        <dsp:cNvSpPr/>
      </dsp:nvSpPr>
      <dsp:spPr>
        <a:xfrm>
          <a:off x="1788467" y="136200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557CB-198D-2846-BAF4-03E1FA5561E7}">
      <dsp:nvSpPr>
        <dsp:cNvPr id="0" name=""/>
        <dsp:cNvSpPr/>
      </dsp:nvSpPr>
      <dsp:spPr>
        <a:xfrm>
          <a:off x="1950987" y="290594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DPE</a:t>
          </a:r>
          <a:endParaRPr lang="en-US" sz="1900" kern="1200" dirty="0"/>
        </a:p>
      </dsp:txBody>
      <dsp:txXfrm>
        <a:off x="1978191" y="317798"/>
        <a:ext cx="1408274" cy="874395"/>
      </dsp:txXfrm>
    </dsp:sp>
    <dsp:sp modelId="{AA86E07A-58BB-1547-AD00-EC8336DCF004}">
      <dsp:nvSpPr>
        <dsp:cNvPr id="0" name=""/>
        <dsp:cNvSpPr/>
      </dsp:nvSpPr>
      <dsp:spPr>
        <a:xfrm>
          <a:off x="744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80685-DBCA-B248-BEB9-E22EEFBD2658}">
      <dsp:nvSpPr>
        <dsp:cNvPr id="0" name=""/>
        <dsp:cNvSpPr/>
      </dsp:nvSpPr>
      <dsp:spPr>
        <a:xfrm>
          <a:off x="163264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Names-DB</a:t>
          </a:r>
          <a:endParaRPr lang="en-US" sz="1900" kern="1200" dirty="0"/>
        </a:p>
      </dsp:txBody>
      <dsp:txXfrm>
        <a:off x="190468" y="1671999"/>
        <a:ext cx="1408274" cy="874395"/>
      </dsp:txXfrm>
    </dsp:sp>
    <dsp:sp modelId="{B5731D5E-C7E4-5E41-B813-73617A6A873D}">
      <dsp:nvSpPr>
        <dsp:cNvPr id="0" name=""/>
        <dsp:cNvSpPr/>
      </dsp:nvSpPr>
      <dsp:spPr>
        <a:xfrm>
          <a:off x="1788467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45DAC-7099-904C-BD4C-678380DD4D54}">
      <dsp:nvSpPr>
        <dsp:cNvPr id="0" name=""/>
        <dsp:cNvSpPr/>
      </dsp:nvSpPr>
      <dsp:spPr>
        <a:xfrm>
          <a:off x="1950987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Shared Memory</a:t>
          </a:r>
          <a:endParaRPr lang="en-US" sz="1900" kern="1200" dirty="0"/>
        </a:p>
      </dsp:txBody>
      <dsp:txXfrm>
        <a:off x="1978191" y="1671999"/>
        <a:ext cx="1408274" cy="874395"/>
      </dsp:txXfrm>
    </dsp:sp>
    <dsp:sp modelId="{CB555B61-4298-DC4D-BEE3-6CE8F580D513}">
      <dsp:nvSpPr>
        <dsp:cNvPr id="0" name=""/>
        <dsp:cNvSpPr/>
      </dsp:nvSpPr>
      <dsp:spPr>
        <a:xfrm>
          <a:off x="3576191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7975F-6B8B-254B-9E65-AEE7200A6B6E}">
      <dsp:nvSpPr>
        <dsp:cNvPr id="0" name=""/>
        <dsp:cNvSpPr/>
      </dsp:nvSpPr>
      <dsp:spPr>
        <a:xfrm>
          <a:off x="3738711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Registration Service</a:t>
          </a:r>
          <a:endParaRPr lang="en-US" sz="1900" kern="1200" dirty="0"/>
        </a:p>
      </dsp:txBody>
      <dsp:txXfrm>
        <a:off x="3765915" y="1671999"/>
        <a:ext cx="1408274" cy="874395"/>
      </dsp:txXfrm>
    </dsp:sp>
    <dsp:sp modelId="{2A9BE5C7-003A-444C-8119-6A67E0611736}">
      <dsp:nvSpPr>
        <dsp:cNvPr id="0" name=""/>
        <dsp:cNvSpPr/>
      </dsp:nvSpPr>
      <dsp:spPr>
        <a:xfrm>
          <a:off x="2682329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B5EB1-3F3F-BA44-A811-F232D16795D1}">
      <dsp:nvSpPr>
        <dsp:cNvPr id="0" name=""/>
        <dsp:cNvSpPr/>
      </dsp:nvSpPr>
      <dsp:spPr>
        <a:xfrm>
          <a:off x="2844849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Publishers-DB</a:t>
          </a:r>
          <a:endParaRPr lang="en-US" sz="1900" kern="1200" dirty="0"/>
        </a:p>
      </dsp:txBody>
      <dsp:txXfrm>
        <a:off x="2872053" y="3026199"/>
        <a:ext cx="1408274" cy="874395"/>
      </dsp:txXfrm>
    </dsp:sp>
    <dsp:sp modelId="{603157DB-D52C-4E4D-B43C-B942944E07D7}">
      <dsp:nvSpPr>
        <dsp:cNvPr id="0" name=""/>
        <dsp:cNvSpPr/>
      </dsp:nvSpPr>
      <dsp:spPr>
        <a:xfrm>
          <a:off x="4470052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2C3C4-E988-E343-B035-8D1ADB8A14A5}">
      <dsp:nvSpPr>
        <dsp:cNvPr id="0" name=""/>
        <dsp:cNvSpPr/>
      </dsp:nvSpPr>
      <dsp:spPr>
        <a:xfrm>
          <a:off x="4632573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Subscribers-DB</a:t>
          </a:r>
          <a:endParaRPr lang="en-US" sz="1900" kern="1200" dirty="0"/>
        </a:p>
      </dsp:txBody>
      <dsp:txXfrm>
        <a:off x="4659777" y="3026199"/>
        <a:ext cx="1408274" cy="87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3CAAE-1858-D847-AC89-6E718B88B6C4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4F59-FC5E-FA49-8F32-66CF80BA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4F59-FC5E-FA49-8F32-66CF80BAF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3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B6A7-FC0B-C148-9F76-B34DD2468D7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018745" y="1865996"/>
            <a:ext cx="3202941" cy="3118826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59667" y="2741941"/>
            <a:ext cx="507999" cy="1358345"/>
          </a:xfrm>
          <a:prstGeom prst="roundRect">
            <a:avLst/>
          </a:prstGeom>
          <a:solidFill>
            <a:schemeClr val="accent1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55711" y="3311401"/>
            <a:ext cx="148114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Bus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67667" y="3448174"/>
            <a:ext cx="3100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743" y="1159845"/>
            <a:ext cx="2313454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Topic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Message-Location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Envelope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Shared-Memory Key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rgbClr val="800000"/>
                </a:solidFill>
              </a:rPr>
              <a:t>xMsgMeta</a:t>
            </a:r>
            <a:endParaRPr lang="en-US" sz="1400" dirty="0" smtClean="0">
              <a:solidFill>
                <a:srgbClr val="800000"/>
              </a:solidFill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Version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Author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Status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Severity-ID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Sender-State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Communication-ID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Composition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Execution-Time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Data-Type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Reply-To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Byte-Order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xMsgData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-Object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Byte-Array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269701" y="2750533"/>
            <a:ext cx="1681247" cy="1349753"/>
          </a:xfrm>
          <a:prstGeom prst="rightArrow">
            <a:avLst/>
          </a:prstGeom>
          <a:solidFill>
            <a:schemeClr val="tx2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304911" y="2741941"/>
            <a:ext cx="1681247" cy="1349753"/>
          </a:xfrm>
          <a:prstGeom prst="rightArrow">
            <a:avLst/>
          </a:prstGeom>
          <a:solidFill>
            <a:schemeClr val="tx2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3794" y="4269802"/>
            <a:ext cx="10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61001" y="2733349"/>
            <a:ext cx="476850" cy="1358345"/>
          </a:xfrm>
          <a:prstGeom prst="roundRect">
            <a:avLst/>
          </a:prstGeom>
          <a:solidFill>
            <a:schemeClr val="accent1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922575" y="3291955"/>
            <a:ext cx="148114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Bus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4049518" y="2852491"/>
            <a:ext cx="1157480" cy="1106155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206998" y="3412522"/>
            <a:ext cx="254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79" y="3249397"/>
            <a:ext cx="103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Engine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1810" y="1312245"/>
            <a:ext cx="2313454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Topic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Message-Location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Envelope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Shared-Memory Key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rgbClr val="800000"/>
                </a:solidFill>
              </a:rPr>
              <a:t>xMsgMeta</a:t>
            </a:r>
            <a:endParaRPr lang="en-US" sz="1400" dirty="0" smtClean="0">
              <a:solidFill>
                <a:srgbClr val="800000"/>
              </a:solidFill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Version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Author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Status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Severity-ID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Sender-State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Communication-ID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Composition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Execution-Time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Data-Type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Reply-To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Byte-Order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xMsgData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-Object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Byte-Array</a:t>
            </a:r>
          </a:p>
        </p:txBody>
      </p:sp>
      <p:sp>
        <p:nvSpPr>
          <p:cNvPr id="3" name="Striped Right Arrow 2"/>
          <p:cNvSpPr/>
          <p:nvPr/>
        </p:nvSpPr>
        <p:spPr>
          <a:xfrm rot="16200000">
            <a:off x="5307599" y="2075840"/>
            <a:ext cx="802671" cy="382980"/>
          </a:xfrm>
          <a:prstGeom prst="striped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 rot="5400000">
            <a:off x="5271488" y="4369998"/>
            <a:ext cx="832556" cy="397091"/>
          </a:xfrm>
          <a:prstGeom prst="striped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5262" y="1558219"/>
            <a:ext cx="1656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54061"/>
                </a:solidFill>
              </a:rPr>
              <a:t>Exception Reporting</a:t>
            </a:r>
            <a:endParaRPr lang="en-US" sz="1400" dirty="0">
              <a:solidFill>
                <a:srgbClr val="2540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5723" y="4984822"/>
            <a:ext cx="220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Operational Info Reporting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5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3770340" y="3655726"/>
            <a:ext cx="2087945" cy="2040999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88698" y="2951579"/>
            <a:ext cx="2619632" cy="2552139"/>
          </a:xfrm>
          <a:prstGeom prst="ellipse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5400000">
            <a:off x="465439" y="1077662"/>
            <a:ext cx="540909" cy="50560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9895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3314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4510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7929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ular Arrow 12"/>
          <p:cNvSpPr/>
          <p:nvPr/>
        </p:nvSpPr>
        <p:spPr>
          <a:xfrm rot="6640611">
            <a:off x="2014177" y="3306496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7087861">
            <a:off x="1956958" y="3303151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02484" y="773292"/>
            <a:ext cx="1709644" cy="1631875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ircular Arrow 32"/>
          <p:cNvSpPr/>
          <p:nvPr/>
        </p:nvSpPr>
        <p:spPr>
          <a:xfrm rot="6640611">
            <a:off x="3251878" y="1736185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ircular Arrow 33"/>
          <p:cNvSpPr/>
          <p:nvPr/>
        </p:nvSpPr>
        <p:spPr>
          <a:xfrm rot="17087861">
            <a:off x="3213159" y="1737714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1710" y="428436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36423" y="428390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59842" y="428436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3261" y="4280367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28790" y="385781"/>
            <a:ext cx="1285187" cy="1203875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29693" y="492674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82093" y="645074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34493" y="797474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86893" y="949874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1" idx="1"/>
            <a:endCxn id="35" idx="0"/>
          </p:cNvCxnSpPr>
          <p:nvPr/>
        </p:nvCxnSpPr>
        <p:spPr>
          <a:xfrm rot="16200000" flipH="1" flipV="1">
            <a:off x="3404072" y="1671432"/>
            <a:ext cx="3722278" cy="1503581"/>
          </a:xfrm>
          <a:prstGeom prst="bentConnector3">
            <a:avLst>
              <a:gd name="adj1" fmla="val -1087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6" idx="0"/>
          </p:cNvCxnSpPr>
          <p:nvPr/>
        </p:nvCxnSpPr>
        <p:spPr>
          <a:xfrm rot="5400000">
            <a:off x="3753062" y="1772302"/>
            <a:ext cx="3506677" cy="1516534"/>
          </a:xfrm>
          <a:prstGeom prst="bentConnector3">
            <a:avLst>
              <a:gd name="adj1" fmla="val -104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7" idx="0"/>
          </p:cNvCxnSpPr>
          <p:nvPr/>
        </p:nvCxnSpPr>
        <p:spPr>
          <a:xfrm rot="5400000">
            <a:off x="4013077" y="1915106"/>
            <a:ext cx="3327731" cy="1410780"/>
          </a:xfrm>
          <a:prstGeom prst="bentConnector3">
            <a:avLst>
              <a:gd name="adj1" fmla="val -1175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8" idx="0"/>
          </p:cNvCxnSpPr>
          <p:nvPr/>
        </p:nvCxnSpPr>
        <p:spPr>
          <a:xfrm rot="5400000">
            <a:off x="4279009" y="2006611"/>
            <a:ext cx="3189718" cy="1357794"/>
          </a:xfrm>
          <a:prstGeom prst="bentConnector3">
            <a:avLst>
              <a:gd name="adj1" fmla="val -988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626135" y="25313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778535" y="26837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930935" y="28361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083335" y="29885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5" idx="0"/>
            <a:endCxn id="35" idx="2"/>
          </p:cNvCxnSpPr>
          <p:nvPr/>
        </p:nvCxnSpPr>
        <p:spPr>
          <a:xfrm rot="16200000" flipH="1" flipV="1">
            <a:off x="4784078" y="2260722"/>
            <a:ext cx="2105730" cy="2647045"/>
          </a:xfrm>
          <a:prstGeom prst="bentConnector5">
            <a:avLst>
              <a:gd name="adj1" fmla="val -10856"/>
              <a:gd name="adj2" fmla="val 57983"/>
              <a:gd name="adj3" fmla="val 1108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0"/>
            <a:endCxn id="36" idx="2"/>
          </p:cNvCxnSpPr>
          <p:nvPr/>
        </p:nvCxnSpPr>
        <p:spPr>
          <a:xfrm rot="16200000" flipH="1" flipV="1">
            <a:off x="5054061" y="2377852"/>
            <a:ext cx="1952876" cy="2564732"/>
          </a:xfrm>
          <a:prstGeom prst="bentConnector5">
            <a:avLst>
              <a:gd name="adj1" fmla="val -11706"/>
              <a:gd name="adj2" fmla="val 58239"/>
              <a:gd name="adj3" fmla="val 11170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0"/>
            <a:endCxn id="37" idx="2"/>
          </p:cNvCxnSpPr>
          <p:nvPr/>
        </p:nvCxnSpPr>
        <p:spPr>
          <a:xfrm rot="16200000" flipH="1" flipV="1">
            <a:off x="5317944" y="2489788"/>
            <a:ext cx="1800930" cy="2493713"/>
          </a:xfrm>
          <a:prstGeom prst="bentConnector5">
            <a:avLst>
              <a:gd name="adj1" fmla="val -12693"/>
              <a:gd name="adj2" fmla="val 58474"/>
              <a:gd name="adj3" fmla="val 11269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0"/>
            <a:endCxn id="38" idx="2"/>
          </p:cNvCxnSpPr>
          <p:nvPr/>
        </p:nvCxnSpPr>
        <p:spPr>
          <a:xfrm rot="16200000" flipH="1" flipV="1">
            <a:off x="5584050" y="2599500"/>
            <a:ext cx="1644535" cy="2422694"/>
          </a:xfrm>
          <a:prstGeom prst="bentConnector5">
            <a:avLst>
              <a:gd name="adj1" fmla="val -13901"/>
              <a:gd name="adj2" fmla="val 58722"/>
              <a:gd name="adj3" fmla="val 11390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ircular Arrow 77"/>
          <p:cNvSpPr/>
          <p:nvPr/>
        </p:nvSpPr>
        <p:spPr>
          <a:xfrm rot="6640611">
            <a:off x="4348614" y="4958705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ircular Arrow 78"/>
          <p:cNvSpPr/>
          <p:nvPr/>
        </p:nvSpPr>
        <p:spPr>
          <a:xfrm rot="17087861">
            <a:off x="4319617" y="4955360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58285" y="5370332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42988" y="5347089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172695" y="5633057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88" idx="2"/>
          </p:cNvCxnSpPr>
          <p:nvPr/>
        </p:nvCxnSpPr>
        <p:spPr>
          <a:xfrm>
            <a:off x="4786800" y="5277383"/>
            <a:ext cx="1385895" cy="561534"/>
          </a:xfrm>
          <a:prstGeom prst="straightConnector1">
            <a:avLst/>
          </a:prstGeom>
          <a:ln w="349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6"/>
          </p:cNvCxnSpPr>
          <p:nvPr/>
        </p:nvCxnSpPr>
        <p:spPr>
          <a:xfrm>
            <a:off x="6607308" y="5838917"/>
            <a:ext cx="878883" cy="0"/>
          </a:xfrm>
          <a:prstGeom prst="straightConnector1">
            <a:avLst/>
          </a:prstGeom>
          <a:ln w="349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8" idx="4"/>
            <a:endCxn id="8" idx="2"/>
          </p:cNvCxnSpPr>
          <p:nvPr/>
        </p:nvCxnSpPr>
        <p:spPr>
          <a:xfrm rot="5400000" flipH="1">
            <a:off x="3309409" y="2964184"/>
            <a:ext cx="1772790" cy="4388397"/>
          </a:xfrm>
          <a:prstGeom prst="bentConnector3">
            <a:avLst>
              <a:gd name="adj1" fmla="val -12895"/>
            </a:avLst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3844285" y="3101451"/>
            <a:ext cx="1361070" cy="3730363"/>
          </a:xfrm>
          <a:prstGeom prst="bentConnector3">
            <a:avLst>
              <a:gd name="adj1" fmla="val 67654"/>
            </a:avLst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" idx="3"/>
          </p:cNvCxnSpPr>
          <p:nvPr/>
        </p:nvCxnSpPr>
        <p:spPr>
          <a:xfrm>
            <a:off x="735893" y="1600921"/>
            <a:ext cx="1265713" cy="175000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5" idx="4"/>
          </p:cNvCxnSpPr>
          <p:nvPr/>
        </p:nvCxnSpPr>
        <p:spPr>
          <a:xfrm flipV="1">
            <a:off x="2424141" y="2405167"/>
            <a:ext cx="1033165" cy="109815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" idx="3"/>
          </p:cNvCxnSpPr>
          <p:nvPr/>
        </p:nvCxnSpPr>
        <p:spPr>
          <a:xfrm>
            <a:off x="735893" y="1600921"/>
            <a:ext cx="2447650" cy="35362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608330" y="2195423"/>
            <a:ext cx="604815" cy="168211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20979" y="4185766"/>
            <a:ext cx="4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DPE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26712" y="871872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Container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88057" y="5387303"/>
            <a:ext cx="603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Service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86776" y="243482"/>
            <a:ext cx="1454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 Engine Object</a:t>
            </a:r>
            <a:endParaRPr lang="en-US" sz="1100" dirty="0"/>
          </a:p>
        </p:txBody>
      </p:sp>
      <p:cxnSp>
        <p:nvCxnSpPr>
          <p:cNvPr id="141" name="Curved Connector 140"/>
          <p:cNvCxnSpPr>
            <a:stCxn id="41" idx="7"/>
          </p:cNvCxnSpPr>
          <p:nvPr/>
        </p:nvCxnSpPr>
        <p:spPr>
          <a:xfrm rot="5400000" flipH="1" flipV="1">
            <a:off x="7116324" y="192218"/>
            <a:ext cx="179308" cy="56042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 flipV="1">
            <a:off x="6795462" y="868297"/>
            <a:ext cx="734935" cy="251340"/>
          </a:xfrm>
          <a:prstGeom prst="curvedConnector3">
            <a:avLst>
              <a:gd name="adj1" fmla="val 388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508828" y="704738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Engine </a:t>
            </a:r>
            <a:r>
              <a:rPr lang="en-US" sz="1100" smtClean="0"/>
              <a:t>Execute Method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300810" y="2466941"/>
            <a:ext cx="588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</a:t>
            </a:r>
            <a:endParaRPr lang="en-US" sz="1100" dirty="0"/>
          </a:p>
        </p:txBody>
      </p:sp>
      <p:sp>
        <p:nvSpPr>
          <p:cNvPr id="153" name="Rectangle 152"/>
          <p:cNvSpPr/>
          <p:nvPr/>
        </p:nvSpPr>
        <p:spPr>
          <a:xfrm>
            <a:off x="3140578" y="1162034"/>
            <a:ext cx="223419" cy="352748"/>
          </a:xfrm>
          <a:prstGeom prst="rect">
            <a:avLst/>
          </a:prstGeom>
          <a:solidFill>
            <a:schemeClr val="accent6">
              <a:alpha val="72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319495" y="1351857"/>
            <a:ext cx="128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Key = service name</a:t>
            </a:r>
            <a:endParaRPr lang="en-US" sz="1100" dirty="0"/>
          </a:p>
        </p:txBody>
      </p:sp>
      <p:cxnSp>
        <p:nvCxnSpPr>
          <p:cNvPr id="159" name="Curved Connector 158"/>
          <p:cNvCxnSpPr>
            <a:stCxn id="153" idx="1"/>
          </p:cNvCxnSpPr>
          <p:nvPr/>
        </p:nvCxnSpPr>
        <p:spPr>
          <a:xfrm rot="10800000" flipV="1">
            <a:off x="2324510" y="1338407"/>
            <a:ext cx="816068" cy="29983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386642" y="4323495"/>
            <a:ext cx="87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Pool</a:t>
            </a:r>
            <a:endParaRPr lang="en-US" sz="1100" dirty="0"/>
          </a:p>
        </p:txBody>
      </p:sp>
      <p:cxnSp>
        <p:nvCxnSpPr>
          <p:cNvPr id="169" name="Curved Connector 168"/>
          <p:cNvCxnSpPr>
            <a:stCxn id="38" idx="3"/>
          </p:cNvCxnSpPr>
          <p:nvPr/>
        </p:nvCxnSpPr>
        <p:spPr>
          <a:xfrm flipV="1">
            <a:off x="5306680" y="4450305"/>
            <a:ext cx="1168650" cy="64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08426" y="2851658"/>
            <a:ext cx="1160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Create Container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cxnSp>
        <p:nvCxnSpPr>
          <p:cNvPr id="176" name="Curved Connector 175"/>
          <p:cNvCxnSpPr/>
          <p:nvPr/>
        </p:nvCxnSpPr>
        <p:spPr>
          <a:xfrm rot="10800000">
            <a:off x="1121203" y="3313686"/>
            <a:ext cx="880403" cy="1896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893516" y="2251867"/>
            <a:ext cx="1028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Deploy Service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18583" y="4806659"/>
            <a:ext cx="1094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Request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cxnSp>
        <p:nvCxnSpPr>
          <p:cNvPr id="186" name="Curved Connector 185"/>
          <p:cNvCxnSpPr/>
          <p:nvPr/>
        </p:nvCxnSpPr>
        <p:spPr>
          <a:xfrm>
            <a:off x="4748133" y="5084267"/>
            <a:ext cx="1668929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155554" y="6019795"/>
            <a:ext cx="17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to the shared memory</a:t>
            </a:r>
            <a:endParaRPr lang="en-US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244914" y="5277383"/>
            <a:ext cx="1928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from the shared memory</a:t>
            </a:r>
            <a:endParaRPr lang="en-US" sz="1100" dirty="0"/>
          </a:p>
        </p:txBody>
      </p:sp>
      <p:sp>
        <p:nvSpPr>
          <p:cNvPr id="191" name="TextBox 190"/>
          <p:cNvSpPr txBox="1"/>
          <p:nvPr/>
        </p:nvSpPr>
        <p:spPr>
          <a:xfrm rot="2638358">
            <a:off x="3121932" y="3951229"/>
            <a:ext cx="982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Network Data</a:t>
            </a:r>
            <a:endParaRPr lang="en-US" sz="1100" dirty="0"/>
          </a:p>
        </p:txBody>
      </p:sp>
      <p:sp>
        <p:nvSpPr>
          <p:cNvPr id="192" name="TextBox 191"/>
          <p:cNvSpPr txBox="1"/>
          <p:nvPr/>
        </p:nvSpPr>
        <p:spPr>
          <a:xfrm rot="1294686">
            <a:off x="4811963" y="5314862"/>
            <a:ext cx="1304085" cy="2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De-serialized data</a:t>
            </a:r>
            <a:endParaRPr lang="en-US" sz="11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807216" y="5370332"/>
            <a:ext cx="1900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Serialized data to a service</a:t>
            </a:r>
          </a:p>
          <a:p>
            <a:pPr algn="ctr"/>
            <a:r>
              <a:rPr lang="en-US" sz="1100" dirty="0" smtClean="0"/>
              <a:t> running in a different process</a:t>
            </a:r>
            <a:endParaRPr lang="en-US" sz="1100" dirty="0"/>
          </a:p>
        </p:txBody>
      </p:sp>
      <p:sp>
        <p:nvSpPr>
          <p:cNvPr id="195" name="Rectangle 194"/>
          <p:cNvSpPr/>
          <p:nvPr/>
        </p:nvSpPr>
        <p:spPr>
          <a:xfrm>
            <a:off x="1308054" y="4460851"/>
            <a:ext cx="601656" cy="215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publishers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311574" y="4707209"/>
            <a:ext cx="601656" cy="215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subscribers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77" idx="4"/>
            <a:endCxn id="196" idx="2"/>
          </p:cNvCxnSpPr>
          <p:nvPr/>
        </p:nvCxnSpPr>
        <p:spPr>
          <a:xfrm rot="5400000" flipH="1">
            <a:off x="2826321" y="3708734"/>
            <a:ext cx="774073" cy="3201911"/>
          </a:xfrm>
          <a:prstGeom prst="bentConnector3">
            <a:avLst>
              <a:gd name="adj1" fmla="val -29532"/>
            </a:avLst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370178" y="5686610"/>
            <a:ext cx="1084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service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93248" y="3759909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Shared Memory</a:t>
            </a:r>
            <a:endParaRPr lang="en-US" sz="1100" dirty="0"/>
          </a:p>
        </p:txBody>
      </p:sp>
      <p:cxnSp>
        <p:nvCxnSpPr>
          <p:cNvPr id="204" name="Curved Connector 203"/>
          <p:cNvCxnSpPr>
            <a:stCxn id="8" idx="1"/>
          </p:cNvCxnSpPr>
          <p:nvPr/>
        </p:nvCxnSpPr>
        <p:spPr>
          <a:xfrm rot="10800000">
            <a:off x="1319495" y="3919239"/>
            <a:ext cx="570400" cy="1763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405981" y="586379"/>
            <a:ext cx="506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Proxy</a:t>
            </a:r>
            <a:endParaRPr lang="en-US" sz="1100" dirty="0"/>
          </a:p>
        </p:txBody>
      </p:sp>
      <p:cxnSp>
        <p:nvCxnSpPr>
          <p:cNvPr id="219" name="Curved Connector 218"/>
          <p:cNvCxnSpPr/>
          <p:nvPr/>
        </p:nvCxnSpPr>
        <p:spPr>
          <a:xfrm flipV="1">
            <a:off x="842529" y="822126"/>
            <a:ext cx="698362" cy="39028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3"/>
          </p:cNvCxnSpPr>
          <p:nvPr/>
        </p:nvCxnSpPr>
        <p:spPr>
          <a:xfrm>
            <a:off x="735893" y="1600921"/>
            <a:ext cx="3665817" cy="34211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5" idx="1"/>
          </p:cNvCxnSpPr>
          <p:nvPr/>
        </p:nvCxnSpPr>
        <p:spPr>
          <a:xfrm>
            <a:off x="735893" y="127946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42529" y="117793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28817" y="121447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659638" y="2195423"/>
            <a:ext cx="678818" cy="3359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454542" y="116693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58811" y="116693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68007" y="117110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urved Connector 149"/>
          <p:cNvCxnSpPr>
            <a:endCxn id="148" idx="1"/>
          </p:cNvCxnSpPr>
          <p:nvPr/>
        </p:nvCxnSpPr>
        <p:spPr>
          <a:xfrm flipV="1">
            <a:off x="7844375" y="2597746"/>
            <a:ext cx="456435" cy="1731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flipV="1">
            <a:off x="6826547" y="4905743"/>
            <a:ext cx="659644" cy="4645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37307" y="4673887"/>
            <a:ext cx="168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Engine in a Thread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098030" y="367316"/>
            <a:ext cx="1291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Object map</a:t>
            </a:r>
          </a:p>
        </p:txBody>
      </p:sp>
      <p:cxnSp>
        <p:nvCxnSpPr>
          <p:cNvPr id="158" name="Curved Connector 157"/>
          <p:cNvCxnSpPr/>
          <p:nvPr/>
        </p:nvCxnSpPr>
        <p:spPr>
          <a:xfrm rot="5400000" flipH="1" flipV="1">
            <a:off x="3704527" y="745061"/>
            <a:ext cx="545581" cy="228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233836" y="3057695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Curved Connector 116"/>
          <p:cNvCxnSpPr>
            <a:stCxn id="115" idx="4"/>
          </p:cNvCxnSpPr>
          <p:nvPr/>
        </p:nvCxnSpPr>
        <p:spPr>
          <a:xfrm rot="16200000" flipH="1">
            <a:off x="7202108" y="3718450"/>
            <a:ext cx="696431" cy="1983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530397" y="4158256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Engine </a:t>
            </a:r>
            <a:r>
              <a:rPr lang="en-US" sz="1100" smtClean="0"/>
              <a:t>Execute Method</a:t>
            </a:r>
            <a:endParaRPr lang="en-US" sz="1100" dirty="0"/>
          </a:p>
        </p:txBody>
      </p:sp>
      <p:cxnSp>
        <p:nvCxnSpPr>
          <p:cNvPr id="121" name="Curved Connector 120"/>
          <p:cNvCxnSpPr/>
          <p:nvPr/>
        </p:nvCxnSpPr>
        <p:spPr>
          <a:xfrm rot="10800000">
            <a:off x="729914" y="4544928"/>
            <a:ext cx="570400" cy="1763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2942" y="444737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Registrar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22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73998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0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307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649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0604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8938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50604" y="192754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6394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324273" y="3686582"/>
            <a:ext cx="492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567693" y="3686582"/>
            <a:ext cx="4829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801798" y="3686582"/>
            <a:ext cx="447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72682" y="2643084"/>
            <a:ext cx="0" cy="685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6000132" y="3686582"/>
            <a:ext cx="363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34913" y="2643084"/>
            <a:ext cx="0" cy="685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3769909" y="3491682"/>
            <a:ext cx="1877985" cy="1699407"/>
          </a:xfrm>
          <a:prstGeom prst="ellipse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5901" y="1730585"/>
            <a:ext cx="7198605" cy="3492312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82908" y="378684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ub</a:t>
            </a:r>
          </a:p>
          <a:p>
            <a:pPr algn="ctr"/>
            <a:r>
              <a:rPr lang="en-US" sz="1400" dirty="0" smtClean="0"/>
              <a:t>Tcp:7771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4334" y="438644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cp:7772</a:t>
            </a:r>
          </a:p>
          <a:p>
            <a:pPr algn="ctr"/>
            <a:r>
              <a:rPr lang="en-US" sz="1400" dirty="0" smtClean="0"/>
              <a:t>sub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86183" y="40321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5627" y="4911403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86183" y="2407994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852356" y="21307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43782" y="27303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105277" y="2067363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491830" y="2685266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98249" y="2387490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40968" y="2900640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338583" y="41845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490983" y="43369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46" idx="2"/>
          </p:cNvCxnSpPr>
          <p:nvPr/>
        </p:nvCxnSpPr>
        <p:spPr>
          <a:xfrm flipV="1">
            <a:off x="2830917" y="2962538"/>
            <a:ext cx="8090" cy="1069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5340968" y="4173661"/>
            <a:ext cx="353329" cy="549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47894" y="348601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CLARA  proxy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6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750" y="2339067"/>
            <a:ext cx="7190183" cy="275968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hape 42"/>
          <p:cNvSpPr/>
          <p:nvPr/>
        </p:nvSpPr>
        <p:spPr>
          <a:xfrm>
            <a:off x="2176530" y="3113628"/>
            <a:ext cx="1219300" cy="114281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100" b="1" dirty="0" smtClean="0"/>
              <a:t>FE</a:t>
            </a:r>
            <a:endParaRPr lang="en" sz="1100" b="1" dirty="0"/>
          </a:p>
        </p:txBody>
      </p:sp>
      <p:sp>
        <p:nvSpPr>
          <p:cNvPr id="6" name="Shape 45"/>
          <p:cNvSpPr/>
          <p:nvPr/>
        </p:nvSpPr>
        <p:spPr>
          <a:xfrm>
            <a:off x="2256710" y="3445829"/>
            <a:ext cx="1067157" cy="6723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887750" y="5170377"/>
            <a:ext cx="7190183" cy="45609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 Service Bus 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5371" y="4785499"/>
            <a:ext cx="10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Service Layer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7750" y="1602090"/>
            <a:ext cx="7190183" cy="659095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Orchestration Layer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1" name="Shape 42"/>
          <p:cNvSpPr/>
          <p:nvPr/>
        </p:nvSpPr>
        <p:spPr>
          <a:xfrm>
            <a:off x="3988947" y="4042947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12" name="Shape 45"/>
          <p:cNvSpPr/>
          <p:nvPr/>
        </p:nvSpPr>
        <p:spPr>
          <a:xfrm>
            <a:off x="4069127" y="4375148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13" name="Shape 46"/>
          <p:cNvSpPr/>
          <p:nvPr/>
        </p:nvSpPr>
        <p:spPr>
          <a:xfrm>
            <a:off x="4372271" y="4472106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14" name="Shape 50"/>
          <p:cNvSpPr/>
          <p:nvPr/>
        </p:nvSpPr>
        <p:spPr>
          <a:xfrm>
            <a:off x="4639961" y="4490898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5" name="Shape 50"/>
          <p:cNvSpPr/>
          <p:nvPr/>
        </p:nvSpPr>
        <p:spPr>
          <a:xfrm>
            <a:off x="4734405" y="4672814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6" name="Shape 50"/>
          <p:cNvSpPr/>
          <p:nvPr/>
        </p:nvSpPr>
        <p:spPr>
          <a:xfrm>
            <a:off x="4502889" y="4662766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7" name="Shape 42"/>
          <p:cNvSpPr/>
          <p:nvPr/>
        </p:nvSpPr>
        <p:spPr>
          <a:xfrm>
            <a:off x="5942837" y="2511768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18" name="Shape 45"/>
          <p:cNvSpPr/>
          <p:nvPr/>
        </p:nvSpPr>
        <p:spPr>
          <a:xfrm>
            <a:off x="6023017" y="2843969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19" name="Shape 46"/>
          <p:cNvSpPr/>
          <p:nvPr/>
        </p:nvSpPr>
        <p:spPr>
          <a:xfrm>
            <a:off x="6326161" y="2940927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20" name="Shape 50"/>
          <p:cNvSpPr/>
          <p:nvPr/>
        </p:nvSpPr>
        <p:spPr>
          <a:xfrm>
            <a:off x="6593851" y="2959719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1" name="Shape 50"/>
          <p:cNvSpPr/>
          <p:nvPr/>
        </p:nvSpPr>
        <p:spPr>
          <a:xfrm>
            <a:off x="6688295" y="3141635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2" name="Shape 50"/>
          <p:cNvSpPr/>
          <p:nvPr/>
        </p:nvSpPr>
        <p:spPr>
          <a:xfrm>
            <a:off x="6456779" y="3131587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3" name="Shape 42"/>
          <p:cNvSpPr/>
          <p:nvPr/>
        </p:nvSpPr>
        <p:spPr>
          <a:xfrm>
            <a:off x="5938808" y="4042947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24" name="Shape 45"/>
          <p:cNvSpPr/>
          <p:nvPr/>
        </p:nvSpPr>
        <p:spPr>
          <a:xfrm>
            <a:off x="6018988" y="4375148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25" name="Shape 46"/>
          <p:cNvSpPr/>
          <p:nvPr/>
        </p:nvSpPr>
        <p:spPr>
          <a:xfrm>
            <a:off x="6322132" y="4472106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26" name="Shape 50"/>
          <p:cNvSpPr/>
          <p:nvPr/>
        </p:nvSpPr>
        <p:spPr>
          <a:xfrm>
            <a:off x="6589822" y="4490898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7" name="Shape 50"/>
          <p:cNvSpPr/>
          <p:nvPr/>
        </p:nvSpPr>
        <p:spPr>
          <a:xfrm>
            <a:off x="6684266" y="4672814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8" name="Shape 50"/>
          <p:cNvSpPr/>
          <p:nvPr/>
        </p:nvSpPr>
        <p:spPr>
          <a:xfrm>
            <a:off x="6452750" y="4662766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cxnSp>
        <p:nvCxnSpPr>
          <p:cNvPr id="29" name="Straight Connector 28"/>
          <p:cNvCxnSpPr>
            <a:stCxn id="17" idx="2"/>
            <a:endCxn id="23" idx="0"/>
          </p:cNvCxnSpPr>
          <p:nvPr/>
        </p:nvCxnSpPr>
        <p:spPr>
          <a:xfrm flipH="1">
            <a:off x="6548458" y="3516318"/>
            <a:ext cx="4029" cy="52662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0" name="Straight Connector 29"/>
          <p:cNvCxnSpPr>
            <a:stCxn id="23" idx="1"/>
            <a:endCxn id="11" idx="3"/>
          </p:cNvCxnSpPr>
          <p:nvPr/>
        </p:nvCxnSpPr>
        <p:spPr>
          <a:xfrm flipH="1">
            <a:off x="5208247" y="4545222"/>
            <a:ext cx="730561" cy="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1" name="Shape 42"/>
          <p:cNvSpPr/>
          <p:nvPr/>
        </p:nvSpPr>
        <p:spPr>
          <a:xfrm>
            <a:off x="3988947" y="2511768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32" name="Shape 45"/>
          <p:cNvSpPr/>
          <p:nvPr/>
        </p:nvSpPr>
        <p:spPr>
          <a:xfrm>
            <a:off x="4069127" y="2843969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33" name="Shape 46"/>
          <p:cNvSpPr/>
          <p:nvPr/>
        </p:nvSpPr>
        <p:spPr>
          <a:xfrm>
            <a:off x="4372271" y="2940927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34" name="Shape 50"/>
          <p:cNvSpPr/>
          <p:nvPr/>
        </p:nvSpPr>
        <p:spPr>
          <a:xfrm>
            <a:off x="4639961" y="2959719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35" name="Shape 50"/>
          <p:cNvSpPr/>
          <p:nvPr/>
        </p:nvSpPr>
        <p:spPr>
          <a:xfrm>
            <a:off x="4734405" y="3141635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36" name="Shape 50"/>
          <p:cNvSpPr/>
          <p:nvPr/>
        </p:nvSpPr>
        <p:spPr>
          <a:xfrm>
            <a:off x="4502889" y="3131587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cxnSp>
        <p:nvCxnSpPr>
          <p:cNvPr id="37" name="Straight Connector 36"/>
          <p:cNvCxnSpPr>
            <a:stCxn id="11" idx="0"/>
            <a:endCxn id="31" idx="2"/>
          </p:cNvCxnSpPr>
          <p:nvPr/>
        </p:nvCxnSpPr>
        <p:spPr>
          <a:xfrm flipV="1">
            <a:off x="4598597" y="3516318"/>
            <a:ext cx="0" cy="52662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8" name="Straight Connector 37"/>
          <p:cNvCxnSpPr>
            <a:stCxn id="31" idx="3"/>
            <a:endCxn id="17" idx="1"/>
          </p:cNvCxnSpPr>
          <p:nvPr/>
        </p:nvCxnSpPr>
        <p:spPr>
          <a:xfrm>
            <a:off x="5208247" y="3014043"/>
            <a:ext cx="734590" cy="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9" name="Straight Connector 38"/>
          <p:cNvCxnSpPr>
            <a:stCxn id="11" idx="3"/>
            <a:endCxn id="17" idx="1"/>
          </p:cNvCxnSpPr>
          <p:nvPr/>
        </p:nvCxnSpPr>
        <p:spPr>
          <a:xfrm flipV="1">
            <a:off x="5208247" y="3014043"/>
            <a:ext cx="734590" cy="153117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40" name="Straight Connector 39"/>
          <p:cNvCxnSpPr>
            <a:stCxn id="23" idx="1"/>
            <a:endCxn id="31" idx="3"/>
          </p:cNvCxnSpPr>
          <p:nvPr/>
        </p:nvCxnSpPr>
        <p:spPr>
          <a:xfrm flipH="1" flipV="1">
            <a:off x="5208247" y="3014043"/>
            <a:ext cx="730561" cy="153117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" name="Rectangle 40"/>
          <p:cNvSpPr/>
          <p:nvPr/>
        </p:nvSpPr>
        <p:spPr>
          <a:xfrm>
            <a:off x="2338247" y="3502500"/>
            <a:ext cx="914400" cy="22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Proxy/gateway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4467" y="3785470"/>
            <a:ext cx="914400" cy="22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2671669" y="3691630"/>
            <a:ext cx="212610" cy="1970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3637" y="2490583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245657" y="2483961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285248" y="4010457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69438" y="4010457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9" name="Down Arrow 48"/>
          <p:cNvSpPr/>
          <p:nvPr/>
        </p:nvSpPr>
        <p:spPr>
          <a:xfrm>
            <a:off x="2322349" y="2159001"/>
            <a:ext cx="916518" cy="1238600"/>
          </a:xfrm>
          <a:prstGeom prst="downArrow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36059" y="3150066"/>
            <a:ext cx="701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Registration</a:t>
            </a:r>
            <a:endParaRPr lang="en-US" sz="800" b="1" dirty="0"/>
          </a:p>
        </p:txBody>
      </p:sp>
      <p:sp>
        <p:nvSpPr>
          <p:cNvPr id="44" name="Left-Right Arrow 43"/>
          <p:cNvSpPr/>
          <p:nvPr/>
        </p:nvSpPr>
        <p:spPr>
          <a:xfrm>
            <a:off x="1601967" y="3338250"/>
            <a:ext cx="2350593" cy="839279"/>
          </a:xfrm>
          <a:prstGeom prst="leftRightArrow">
            <a:avLst/>
          </a:prstGeom>
          <a:solidFill>
            <a:schemeClr val="accent1">
              <a:lumMod val="75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2"/>
          <p:cNvSpPr/>
          <p:nvPr/>
        </p:nvSpPr>
        <p:spPr>
          <a:xfrm>
            <a:off x="1296238" y="908905"/>
            <a:ext cx="6264489" cy="32805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sz="1100" b="1" dirty="0"/>
          </a:p>
        </p:txBody>
      </p:sp>
      <p:sp>
        <p:nvSpPr>
          <p:cNvPr id="14" name="Oval 13"/>
          <p:cNvSpPr/>
          <p:nvPr/>
        </p:nvSpPr>
        <p:spPr>
          <a:xfrm>
            <a:off x="1840244" y="217890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13961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69039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23422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97139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2217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07295" y="217890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" name="Oval 25"/>
          <p:cNvSpPr/>
          <p:nvPr/>
        </p:nvSpPr>
        <p:spPr>
          <a:xfrm>
            <a:off x="2641496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6574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50957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24674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79752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712051" y="2467863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67129" y="2467863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40413" y="2465042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12112" y="2465040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0307" y="2465040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7"/>
            <a:endCxn id="20" idx="2"/>
          </p:cNvCxnSpPr>
          <p:nvPr/>
        </p:nvCxnSpPr>
        <p:spPr>
          <a:xfrm flipV="1">
            <a:off x="2330573" y="2094985"/>
            <a:ext cx="283388" cy="16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26" idx="2"/>
          </p:cNvCxnSpPr>
          <p:nvPr/>
        </p:nvCxnSpPr>
        <p:spPr>
          <a:xfrm>
            <a:off x="2330573" y="2639259"/>
            <a:ext cx="310923" cy="197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6"/>
            <a:endCxn id="25" idx="1"/>
          </p:cNvCxnSpPr>
          <p:nvPr/>
        </p:nvCxnSpPr>
        <p:spPr>
          <a:xfrm>
            <a:off x="6226673" y="2094985"/>
            <a:ext cx="264749" cy="16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6"/>
            <a:endCxn id="25" idx="3"/>
          </p:cNvCxnSpPr>
          <p:nvPr/>
        </p:nvCxnSpPr>
        <p:spPr>
          <a:xfrm flipV="1">
            <a:off x="6254208" y="2639259"/>
            <a:ext cx="237214" cy="197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6"/>
            <a:endCxn id="21" idx="2"/>
          </p:cNvCxnSpPr>
          <p:nvPr/>
        </p:nvCxnSpPr>
        <p:spPr>
          <a:xfrm>
            <a:off x="3188417" y="2094985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6"/>
            <a:endCxn id="22" idx="2"/>
          </p:cNvCxnSpPr>
          <p:nvPr/>
        </p:nvCxnSpPr>
        <p:spPr>
          <a:xfrm>
            <a:off x="3943495" y="2094985"/>
            <a:ext cx="179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6"/>
            <a:endCxn id="23" idx="2"/>
          </p:cNvCxnSpPr>
          <p:nvPr/>
        </p:nvCxnSpPr>
        <p:spPr>
          <a:xfrm>
            <a:off x="4697878" y="2094985"/>
            <a:ext cx="199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6"/>
            <a:endCxn id="24" idx="2"/>
          </p:cNvCxnSpPr>
          <p:nvPr/>
        </p:nvCxnSpPr>
        <p:spPr>
          <a:xfrm>
            <a:off x="5471595" y="2094985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6"/>
            <a:endCxn id="27" idx="2"/>
          </p:cNvCxnSpPr>
          <p:nvPr/>
        </p:nvCxnSpPr>
        <p:spPr>
          <a:xfrm>
            <a:off x="3215952" y="2837123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6"/>
            <a:endCxn id="28" idx="2"/>
          </p:cNvCxnSpPr>
          <p:nvPr/>
        </p:nvCxnSpPr>
        <p:spPr>
          <a:xfrm>
            <a:off x="3971030" y="2837123"/>
            <a:ext cx="179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6"/>
            <a:endCxn id="29" idx="2"/>
          </p:cNvCxnSpPr>
          <p:nvPr/>
        </p:nvCxnSpPr>
        <p:spPr>
          <a:xfrm>
            <a:off x="4725413" y="2837123"/>
            <a:ext cx="199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6"/>
            <a:endCxn id="30" idx="2"/>
          </p:cNvCxnSpPr>
          <p:nvPr/>
        </p:nvCxnSpPr>
        <p:spPr>
          <a:xfrm>
            <a:off x="5499130" y="2837123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3" idx="0"/>
          </p:cNvCxnSpPr>
          <p:nvPr/>
        </p:nvCxnSpPr>
        <p:spPr>
          <a:xfrm flipH="1" flipV="1">
            <a:off x="5175949" y="1550641"/>
            <a:ext cx="8418" cy="274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399838" y="1550641"/>
            <a:ext cx="776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2" idx="0"/>
          </p:cNvCxnSpPr>
          <p:nvPr/>
        </p:nvCxnSpPr>
        <p:spPr>
          <a:xfrm>
            <a:off x="4399838" y="1550641"/>
            <a:ext cx="10812" cy="2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9" idx="4"/>
          </p:cNvCxnSpPr>
          <p:nvPr/>
        </p:nvCxnSpPr>
        <p:spPr>
          <a:xfrm flipV="1">
            <a:off x="5211902" y="3106791"/>
            <a:ext cx="0" cy="3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438185" y="3413308"/>
            <a:ext cx="773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8" idx="4"/>
          </p:cNvCxnSpPr>
          <p:nvPr/>
        </p:nvCxnSpPr>
        <p:spPr>
          <a:xfrm flipV="1">
            <a:off x="4438185" y="3106791"/>
            <a:ext cx="0" cy="306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5" idx="6"/>
          </p:cNvCxnSpPr>
          <p:nvPr/>
        </p:nvCxnSpPr>
        <p:spPr>
          <a:xfrm>
            <a:off x="6981751" y="2448575"/>
            <a:ext cx="29675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278505" y="1310753"/>
            <a:ext cx="0" cy="11288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49395" y="1310753"/>
            <a:ext cx="572911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549395" y="1310753"/>
            <a:ext cx="0" cy="11288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4" idx="2"/>
          </p:cNvCxnSpPr>
          <p:nvPr/>
        </p:nvCxnSpPr>
        <p:spPr>
          <a:xfrm>
            <a:off x="1549395" y="2439642"/>
            <a:ext cx="290849" cy="89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71931" y="908906"/>
            <a:ext cx="475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DPE</a:t>
            </a:r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2814387" y="3454083"/>
            <a:ext cx="574456" cy="539337"/>
          </a:xfrm>
          <a:prstGeom prst="ellipse">
            <a:avLst/>
          </a:prstGeom>
          <a:solidFill>
            <a:srgbClr val="800000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SS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856693" y="4316419"/>
            <a:ext cx="1544983" cy="479778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Local File System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42616" y="633419"/>
            <a:ext cx="6815665" cy="431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42616" y="5898279"/>
            <a:ext cx="6815665" cy="524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139871" y="4615419"/>
            <a:ext cx="15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Computing Node 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28584" y="6115436"/>
            <a:ext cx="15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Computing Node 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3" name="Regular Pentagon 112"/>
          <p:cNvSpPr/>
          <p:nvPr/>
        </p:nvSpPr>
        <p:spPr>
          <a:xfrm>
            <a:off x="1838245" y="5268918"/>
            <a:ext cx="592665" cy="437445"/>
          </a:xfrm>
          <a:prstGeom prst="pentagon">
            <a:avLst/>
          </a:prstGeom>
          <a:solidFill>
            <a:srgbClr val="FF6600">
              <a:alpha val="8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13" idx="0"/>
            <a:endCxn id="14" idx="4"/>
          </p:cNvCxnSpPr>
          <p:nvPr/>
        </p:nvCxnSpPr>
        <p:spPr>
          <a:xfrm flipH="1" flipV="1">
            <a:off x="2127472" y="2718243"/>
            <a:ext cx="7106" cy="25506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7" idx="3"/>
          </p:cNvCxnSpPr>
          <p:nvPr/>
        </p:nvCxnSpPr>
        <p:spPr>
          <a:xfrm flipV="1">
            <a:off x="2247467" y="3914436"/>
            <a:ext cx="651047" cy="14603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 rot="5400000">
            <a:off x="6655790" y="4558165"/>
            <a:ext cx="3010538" cy="479778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Shared File System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3388843" y="3693063"/>
            <a:ext cx="4532327" cy="2467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07" idx="5"/>
          </p:cNvCxnSpPr>
          <p:nvPr/>
        </p:nvCxnSpPr>
        <p:spPr>
          <a:xfrm flipH="1" flipV="1">
            <a:off x="3304716" y="3914436"/>
            <a:ext cx="551978" cy="401984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1838245" y="4556310"/>
            <a:ext cx="2018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838245" y="2568704"/>
            <a:ext cx="1999" cy="198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5" idx="4"/>
          </p:cNvCxnSpPr>
          <p:nvPr/>
        </p:nvCxnSpPr>
        <p:spPr>
          <a:xfrm>
            <a:off x="6694523" y="2718243"/>
            <a:ext cx="0" cy="181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401677" y="4530753"/>
            <a:ext cx="129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694523" y="6112969"/>
            <a:ext cx="1258313" cy="0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56188" y="5706363"/>
            <a:ext cx="0" cy="5969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24266" y="5706363"/>
            <a:ext cx="0" cy="5969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0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22776" y="818450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R3.node001:worker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22776" y="2477917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R3.node002:worker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2776" y="4507095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R3.node016:worker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31998" y="4233339"/>
            <a:ext cx="131233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13778" y="832561"/>
            <a:ext cx="1989666" cy="1185333"/>
          </a:xfrm>
          <a:prstGeom prst="rect">
            <a:avLst/>
          </a:prstGeom>
          <a:solidFill>
            <a:srgbClr val="8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ASDC</a:t>
            </a:r>
          </a:p>
          <a:p>
            <a:pPr algn="ctr"/>
            <a:r>
              <a:rPr lang="en-US" sz="1100" dirty="0" err="1">
                <a:solidFill>
                  <a:srgbClr val="000000"/>
                </a:solidFill>
              </a:rPr>
              <a:t>Clarreo_B</a:t>
            </a:r>
            <a:endParaRPr lang="en-US" sz="1100" dirty="0">
              <a:solidFill>
                <a:srgbClr val="000000"/>
              </a:solidFill>
            </a:endParaRP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/data3_3500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Data Staging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AWS API</a:t>
            </a:r>
          </a:p>
        </p:txBody>
      </p:sp>
      <p:sp>
        <p:nvSpPr>
          <p:cNvPr id="10" name="Can 9"/>
          <p:cNvSpPr/>
          <p:nvPr/>
        </p:nvSpPr>
        <p:spPr>
          <a:xfrm>
            <a:off x="6223000" y="2667000"/>
            <a:ext cx="1312333" cy="13490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5TB S3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SCIAMACHY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stage files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9 years</a:t>
            </a:r>
          </a:p>
        </p:txBody>
      </p:sp>
      <p:sp>
        <p:nvSpPr>
          <p:cNvPr id="11" name="Can 10"/>
          <p:cNvSpPr/>
          <p:nvPr/>
        </p:nvSpPr>
        <p:spPr>
          <a:xfrm>
            <a:off x="6223000" y="4682062"/>
            <a:ext cx="1312333" cy="7958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Glecier</a:t>
            </a:r>
            <a:r>
              <a:rPr lang="en-US" sz="1100" dirty="0" smtClean="0">
                <a:solidFill>
                  <a:srgbClr val="000000"/>
                </a:solidFill>
              </a:rPr>
              <a:t> Archive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6519334" y="2151955"/>
            <a:ext cx="663222" cy="508000"/>
          </a:xfrm>
          <a:prstGeom prst="stripedRightArrow">
            <a:avLst/>
          </a:prstGeom>
          <a:solidFill>
            <a:schemeClr val="accent1">
              <a:lumMod val="75000"/>
              <a:alpha val="3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6519334" y="4150084"/>
            <a:ext cx="663222" cy="508000"/>
          </a:xfrm>
          <a:prstGeom prst="stripedRightArrow">
            <a:avLst/>
          </a:prstGeom>
          <a:solidFill>
            <a:schemeClr val="accent1">
              <a:lumMod val="75000"/>
              <a:alpha val="3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92222" y="2229556"/>
            <a:ext cx="2032000" cy="1100666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78109" y="3440288"/>
            <a:ext cx="2032000" cy="0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92222" y="3592694"/>
            <a:ext cx="2017887" cy="1143001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0671" y="2017911"/>
            <a:ext cx="904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</a:t>
            </a:r>
          </a:p>
          <a:p>
            <a:r>
              <a:rPr lang="en-US" sz="1100" dirty="0"/>
              <a:t>Data Staging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13778" y="4024501"/>
            <a:ext cx="916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</a:t>
            </a:r>
          </a:p>
          <a:p>
            <a:r>
              <a:rPr lang="en-US" sz="1100" dirty="0"/>
              <a:t>Data </a:t>
            </a:r>
            <a:r>
              <a:rPr lang="en-US" sz="1100" dirty="0" smtClean="0"/>
              <a:t>Archive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6220" y="3415809"/>
            <a:ext cx="1287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 call to</a:t>
            </a:r>
          </a:p>
          <a:p>
            <a:r>
              <a:rPr lang="en-US" sz="1100" dirty="0" smtClean="0"/>
              <a:t>stage </a:t>
            </a:r>
            <a:r>
              <a:rPr lang="en-US" sz="1100" dirty="0"/>
              <a:t>data </a:t>
            </a:r>
            <a:r>
              <a:rPr lang="en-US" sz="1100" dirty="0" smtClean="0"/>
              <a:t>into SSD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69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665548" y="2181302"/>
            <a:ext cx="1784460" cy="3920834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11449" y="2181306"/>
            <a:ext cx="1784460" cy="392083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8325" y="2181306"/>
            <a:ext cx="3064681" cy="392083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6975" y="1749278"/>
            <a:ext cx="3879168" cy="4698001"/>
          </a:xfrm>
          <a:prstGeom prst="roundRect">
            <a:avLst/>
          </a:prstGeom>
          <a:solidFill>
            <a:schemeClr val="tx2">
              <a:alpha val="10000"/>
            </a:schemeClr>
          </a:solidFill>
          <a:ln>
            <a:solidFill>
              <a:schemeClr val="tx2">
                <a:lumMod val="7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206316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66784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S2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117937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S3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033319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S4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954966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5893262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S6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808644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S7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cxnSp>
        <p:nvCxnSpPr>
          <p:cNvPr id="22" name="Straight Arrow Connector 21"/>
          <p:cNvCxnSpPr>
            <a:stCxn id="4" idx="1"/>
            <a:endCxn id="5" idx="3"/>
          </p:cNvCxnSpPr>
          <p:nvPr/>
        </p:nvCxnSpPr>
        <p:spPr>
          <a:xfrm>
            <a:off x="1772220" y="1222622"/>
            <a:ext cx="3945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1"/>
            <a:endCxn id="6" idx="3"/>
          </p:cNvCxnSpPr>
          <p:nvPr/>
        </p:nvCxnSpPr>
        <p:spPr>
          <a:xfrm>
            <a:off x="2732688" y="1222622"/>
            <a:ext cx="3852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7" idx="3"/>
          </p:cNvCxnSpPr>
          <p:nvPr/>
        </p:nvCxnSpPr>
        <p:spPr>
          <a:xfrm>
            <a:off x="3683841" y="1222622"/>
            <a:ext cx="349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1"/>
            <a:endCxn id="9" idx="3"/>
          </p:cNvCxnSpPr>
          <p:nvPr/>
        </p:nvCxnSpPr>
        <p:spPr>
          <a:xfrm>
            <a:off x="4599223" y="1222622"/>
            <a:ext cx="355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18" idx="3"/>
          </p:cNvCxnSpPr>
          <p:nvPr/>
        </p:nvCxnSpPr>
        <p:spPr>
          <a:xfrm>
            <a:off x="5520870" y="1222622"/>
            <a:ext cx="372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  <a:endCxn id="19" idx="3"/>
          </p:cNvCxnSpPr>
          <p:nvPr/>
        </p:nvCxnSpPr>
        <p:spPr>
          <a:xfrm>
            <a:off x="6459166" y="1222622"/>
            <a:ext cx="349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6895" y="569461"/>
            <a:ext cx="4135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Data processing application composition (task service)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00387" y="1749279"/>
            <a:ext cx="4141461" cy="4698000"/>
          </a:xfrm>
          <a:prstGeom prst="roundRect">
            <a:avLst/>
          </a:prstGeom>
          <a:solidFill>
            <a:schemeClr val="tx2">
              <a:alpha val="8000"/>
            </a:schemeClr>
          </a:solidFill>
          <a:ln>
            <a:solidFill>
              <a:schemeClr val="tx2">
                <a:lumMod val="75000"/>
                <a:alpha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6097" y="2595477"/>
            <a:ext cx="8503800" cy="386561"/>
          </a:xfrm>
          <a:prstGeom prst="rect">
            <a:avLst/>
          </a:prstGeom>
          <a:solidFill>
            <a:srgbClr val="8000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Service Bus                                                                                                                                                                      Service Bus 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978582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1939050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S2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2890203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S3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5902" y="5039094"/>
            <a:ext cx="2926632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51" name="Striped Right Arrow 50"/>
          <p:cNvSpPr/>
          <p:nvPr/>
        </p:nvSpPr>
        <p:spPr>
          <a:xfrm rot="5400000">
            <a:off x="1095876" y="4597310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iped Right Arrow 51"/>
          <p:cNvSpPr/>
          <p:nvPr/>
        </p:nvSpPr>
        <p:spPr>
          <a:xfrm rot="5400000">
            <a:off x="2254808" y="4597377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riped Right Arrow 52"/>
          <p:cNvSpPr/>
          <p:nvPr/>
        </p:nvSpPr>
        <p:spPr>
          <a:xfrm rot="16200000">
            <a:off x="1915188" y="4600823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riped Right Arrow 53"/>
          <p:cNvSpPr/>
          <p:nvPr/>
        </p:nvSpPr>
        <p:spPr>
          <a:xfrm rot="16200000">
            <a:off x="2976200" y="4600823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 rot="16200000">
            <a:off x="2976200" y="3123775"/>
            <a:ext cx="565903" cy="282429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4897023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S4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5788466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684399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S6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12393" y="5039094"/>
            <a:ext cx="1669710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60" name="Striped Right Arrow 59"/>
          <p:cNvSpPr/>
          <p:nvPr/>
        </p:nvSpPr>
        <p:spPr>
          <a:xfrm rot="5400000">
            <a:off x="5014317" y="4597310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riped Right Arrow 60"/>
          <p:cNvSpPr/>
          <p:nvPr/>
        </p:nvSpPr>
        <p:spPr>
          <a:xfrm rot="5400000">
            <a:off x="6827905" y="4597239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riped Right Arrow 61"/>
          <p:cNvSpPr/>
          <p:nvPr/>
        </p:nvSpPr>
        <p:spPr>
          <a:xfrm rot="16200000">
            <a:off x="5905818" y="4587178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riped Right Arrow 62"/>
          <p:cNvSpPr/>
          <p:nvPr/>
        </p:nvSpPr>
        <p:spPr>
          <a:xfrm rot="16200000">
            <a:off x="7659363" y="4587177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flipH="1">
            <a:off x="7557778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S7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65" name="Striped Right Arrow 64"/>
          <p:cNvSpPr/>
          <p:nvPr/>
        </p:nvSpPr>
        <p:spPr>
          <a:xfrm rot="5400000">
            <a:off x="5003623" y="3149933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riped Right Arrow 65"/>
          <p:cNvSpPr/>
          <p:nvPr/>
        </p:nvSpPr>
        <p:spPr>
          <a:xfrm rot="16200000">
            <a:off x="5905818" y="3137580"/>
            <a:ext cx="565903" cy="282429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/>
          <p:cNvSpPr/>
          <p:nvPr/>
        </p:nvSpPr>
        <p:spPr>
          <a:xfrm rot="5400000">
            <a:off x="6807733" y="3149933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1705" y="5039095"/>
            <a:ext cx="1669710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36712" y="1749278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Node-1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2196" y="1747789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Node-2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6925" y="5770798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DPE-1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6185" y="5784256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DPE-2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77594" y="5784444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DPE-3</a:t>
            </a:r>
            <a:endParaRPr lang="en-US" sz="1200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0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04296" y="238064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70471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9831" y="2372854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1064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9634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999127" y="3688757"/>
            <a:ext cx="2094060" cy="135272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639" y="1427456"/>
            <a:ext cx="6341180" cy="282695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09" y="2458659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Orbit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4067" y="245808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Splitter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708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 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5732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0765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Convolve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5798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Convolve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Aerosols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0831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Interpolate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Convolve</a:t>
            </a:r>
          </a:p>
        </p:txBody>
      </p:sp>
      <p:sp>
        <p:nvSpPr>
          <p:cNvPr id="11" name="Oval 10"/>
          <p:cNvSpPr/>
          <p:nvPr/>
        </p:nvSpPr>
        <p:spPr>
          <a:xfrm>
            <a:off x="5183897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9492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3" name="Oval 12"/>
          <p:cNvSpPr/>
          <p:nvPr/>
        </p:nvSpPr>
        <p:spPr>
          <a:xfrm>
            <a:off x="2760658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5390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3570171" y="3158933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5766" y="3205238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4416853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2448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7167493" y="4064901"/>
            <a:ext cx="1030254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Storage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3"/>
            <a:endCxn id="6" idx="1"/>
          </p:cNvCxnSpPr>
          <p:nvPr/>
        </p:nvCxnSpPr>
        <p:spPr>
          <a:xfrm>
            <a:off x="1546700" y="2748004"/>
            <a:ext cx="245008" cy="4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28" idx="1"/>
          </p:cNvCxnSpPr>
          <p:nvPr/>
        </p:nvCxnSpPr>
        <p:spPr>
          <a:xfrm>
            <a:off x="5693464" y="2752807"/>
            <a:ext cx="1474029" cy="1602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5760" y="1837779"/>
            <a:ext cx="0" cy="532368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95911" y="1837779"/>
            <a:ext cx="4148265" cy="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0"/>
          </p:cNvCxnSpPr>
          <p:nvPr/>
        </p:nvCxnSpPr>
        <p:spPr>
          <a:xfrm>
            <a:off x="1207829" y="1837779"/>
            <a:ext cx="7555" cy="620304"/>
          </a:xfrm>
          <a:prstGeom prst="straightConnector1">
            <a:avLst/>
          </a:prstGeom>
          <a:ln w="31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7" idx="2"/>
          </p:cNvCxnSpPr>
          <p:nvPr/>
        </p:nvCxnSpPr>
        <p:spPr>
          <a:xfrm flipH="1" flipV="1">
            <a:off x="2917049" y="3042727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18187" y="3050300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567941" y="3055199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341814" y="3048673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49044" y="3712229"/>
            <a:ext cx="667809" cy="419071"/>
          </a:xfrm>
          <a:prstGeom prst="rect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solidFill>
              <a:schemeClr val="accent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Staging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Service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>
            <a:endCxn id="104" idx="6"/>
          </p:cNvCxnSpPr>
          <p:nvPr/>
        </p:nvCxnSpPr>
        <p:spPr>
          <a:xfrm flipH="1" flipV="1">
            <a:off x="708710" y="3257806"/>
            <a:ext cx="3303289" cy="445730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  <a:endCxn id="13" idx="6"/>
          </p:cNvCxnSpPr>
          <p:nvPr/>
        </p:nvCxnSpPr>
        <p:spPr>
          <a:xfrm flipH="1" flipV="1">
            <a:off x="3078163" y="3319318"/>
            <a:ext cx="1004786" cy="392911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15" idx="6"/>
          </p:cNvCxnSpPr>
          <p:nvPr/>
        </p:nvCxnSpPr>
        <p:spPr>
          <a:xfrm flipH="1" flipV="1">
            <a:off x="3887676" y="3317691"/>
            <a:ext cx="195273" cy="394538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0"/>
            <a:endCxn id="17" idx="2"/>
          </p:cNvCxnSpPr>
          <p:nvPr/>
        </p:nvCxnSpPr>
        <p:spPr>
          <a:xfrm flipV="1">
            <a:off x="4082949" y="3319318"/>
            <a:ext cx="333904" cy="392911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0"/>
            <a:endCxn id="12" idx="1"/>
          </p:cNvCxnSpPr>
          <p:nvPr/>
        </p:nvCxnSpPr>
        <p:spPr>
          <a:xfrm flipV="1">
            <a:off x="4082949" y="3314587"/>
            <a:ext cx="1096543" cy="397642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3480" y="4008189"/>
            <a:ext cx="1674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EB Node/DPE 1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6569" y="5580366"/>
            <a:ext cx="6341180" cy="66606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17767" y="6000209"/>
            <a:ext cx="1692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EB Node/DPE N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6" idx="3"/>
            <a:endCxn id="7" idx="1"/>
          </p:cNvCxnSpPr>
          <p:nvPr/>
        </p:nvCxnSpPr>
        <p:spPr>
          <a:xfrm>
            <a:off x="2454341" y="2752807"/>
            <a:ext cx="131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3"/>
            <a:endCxn id="8" idx="1"/>
          </p:cNvCxnSpPr>
          <p:nvPr/>
        </p:nvCxnSpPr>
        <p:spPr>
          <a:xfrm>
            <a:off x="3248365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3"/>
            <a:endCxn id="9" idx="1"/>
          </p:cNvCxnSpPr>
          <p:nvPr/>
        </p:nvCxnSpPr>
        <p:spPr>
          <a:xfrm>
            <a:off x="4063398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" idx="3"/>
            <a:endCxn id="10" idx="1"/>
          </p:cNvCxnSpPr>
          <p:nvPr/>
        </p:nvCxnSpPr>
        <p:spPr>
          <a:xfrm>
            <a:off x="4878431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37399" y="4354822"/>
            <a:ext cx="1565870" cy="85597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757933" y="4544732"/>
            <a:ext cx="658920" cy="666064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0522" y="4672151"/>
            <a:ext cx="7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Shared </a:t>
            </a:r>
          </a:p>
          <a:p>
            <a:pPr algn="ctr"/>
            <a:r>
              <a:rPr lang="en-US" sz="900" dirty="0" smtClean="0"/>
              <a:t>File System</a:t>
            </a:r>
            <a:endParaRPr lang="en-US" sz="900" dirty="0"/>
          </a:p>
        </p:txBody>
      </p:sp>
      <p:sp>
        <p:nvSpPr>
          <p:cNvPr id="104" name="Oval 103"/>
          <p:cNvSpPr/>
          <p:nvPr/>
        </p:nvSpPr>
        <p:spPr>
          <a:xfrm>
            <a:off x="391205" y="3099048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1205" y="3141197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108" name="Straight Connector 107"/>
          <p:cNvCxnSpPr>
            <a:stCxn id="104" idx="0"/>
            <a:endCxn id="4" idx="2"/>
          </p:cNvCxnSpPr>
          <p:nvPr/>
        </p:nvCxnSpPr>
        <p:spPr>
          <a:xfrm flipV="1">
            <a:off x="549958" y="3038500"/>
            <a:ext cx="3368" cy="605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0"/>
          </p:cNvCxnSpPr>
          <p:nvPr/>
        </p:nvCxnSpPr>
        <p:spPr>
          <a:xfrm flipV="1">
            <a:off x="4087393" y="4131300"/>
            <a:ext cx="0" cy="413432"/>
          </a:xfrm>
          <a:prstGeom prst="straightConnector1">
            <a:avLst/>
          </a:prstGeom>
          <a:ln w="28575"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849634" y="3911270"/>
            <a:ext cx="1908299" cy="0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351819" y="3055199"/>
            <a:ext cx="0" cy="1503670"/>
          </a:xfrm>
          <a:prstGeom prst="line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849634" y="3907631"/>
            <a:ext cx="0" cy="917886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428703" y="5092164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089240" y="5174252"/>
            <a:ext cx="0" cy="413432"/>
          </a:xfrm>
          <a:prstGeom prst="straightConnector1">
            <a:avLst/>
          </a:prstGeom>
          <a:ln w="28575"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3960" y="5374375"/>
            <a:ext cx="6325859" cy="9136"/>
          </a:xfrm>
          <a:prstGeom prst="line">
            <a:avLst/>
          </a:prstGeom>
          <a:ln w="139700">
            <a:solidFill>
              <a:schemeClr val="tx2">
                <a:alpha val="18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28" idx="1"/>
          </p:cNvCxnSpPr>
          <p:nvPr/>
        </p:nvCxnSpPr>
        <p:spPr>
          <a:xfrm flipV="1">
            <a:off x="6397749" y="4354822"/>
            <a:ext cx="769744" cy="155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8" idx="1"/>
          </p:cNvCxnSpPr>
          <p:nvPr/>
        </p:nvCxnSpPr>
        <p:spPr>
          <a:xfrm flipV="1">
            <a:off x="6414197" y="4354822"/>
            <a:ext cx="753296" cy="1028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195704" y="4064901"/>
            <a:ext cx="667700" cy="574427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Source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1991" y="4558869"/>
            <a:ext cx="913715" cy="533295"/>
          </a:xfrm>
          <a:prstGeom prst="rect">
            <a:avLst/>
          </a:prstGeom>
          <a:solidFill>
            <a:srgbClr val="660066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EB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Orchestrator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99127" y="4787478"/>
            <a:ext cx="2179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Network Optimized. Single core Node/DPE</a:t>
            </a:r>
            <a:endParaRPr lang="en-US" sz="9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066361" y="3042727"/>
            <a:ext cx="7555" cy="1502005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1066361" y="5041484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itle 1"/>
          <p:cNvSpPr txBox="1">
            <a:spLocks/>
          </p:cNvSpPr>
          <p:nvPr/>
        </p:nvSpPr>
        <p:spPr>
          <a:xfrm>
            <a:off x="453141" y="122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2"/>
                </a:solidFill>
              </a:rPr>
              <a:t>NAIADS Parallel Event Building Application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58" name="Straight Connector 157"/>
          <p:cNvCxnSpPr>
            <a:stCxn id="140" idx="3"/>
          </p:cNvCxnSpPr>
          <p:nvPr/>
        </p:nvCxnSpPr>
        <p:spPr>
          <a:xfrm>
            <a:off x="1745706" y="4825517"/>
            <a:ext cx="103928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63306" y="1610741"/>
            <a:ext cx="442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r>
              <a:rPr lang="en-US" sz="1050" dirty="0" smtClean="0"/>
              <a:t>ext</a:t>
            </a:r>
            <a:endParaRPr lang="en-US" sz="1050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988303" y="3780671"/>
            <a:ext cx="543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 next</a:t>
            </a:r>
            <a:endParaRPr 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2382168" y="3682347"/>
            <a:ext cx="768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File names</a:t>
            </a:r>
            <a:endParaRPr lang="en-US" sz="1050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49109" y="3707273"/>
            <a:ext cx="1258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 with the orbit</a:t>
            </a:r>
            <a:endParaRPr lang="en-US" sz="1050" dirty="0"/>
          </a:p>
        </p:txBody>
      </p: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304340" y="4825517"/>
            <a:ext cx="527651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04339" y="3055199"/>
            <a:ext cx="1" cy="1770318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664452" y="2142325"/>
            <a:ext cx="1" cy="2402408"/>
          </a:xfrm>
          <a:prstGeom prst="line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53326" y="2134536"/>
            <a:ext cx="4630571" cy="7789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171937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555981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3761170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930782" y="2134536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103269" y="2134536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4" idx="0"/>
          </p:cNvCxnSpPr>
          <p:nvPr/>
        </p:nvCxnSpPr>
        <p:spPr>
          <a:xfrm>
            <a:off x="553326" y="2134536"/>
            <a:ext cx="0" cy="324123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6200000">
            <a:off x="-124794" y="3870735"/>
            <a:ext cx="685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File open</a:t>
            </a:r>
            <a:endParaRPr lang="en-US" sz="1050" dirty="0"/>
          </a:p>
        </p:txBody>
      </p:sp>
      <p:sp>
        <p:nvSpPr>
          <p:cNvPr id="213" name="TextBox 212"/>
          <p:cNvSpPr txBox="1"/>
          <p:nvPr/>
        </p:nvSpPr>
        <p:spPr>
          <a:xfrm>
            <a:off x="2852387" y="1916350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71563" y="5100810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215384" y="5092164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1344264" y="5064223"/>
            <a:ext cx="0" cy="730333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893997" y="3241666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6999127" y="3495582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999127" y="3495582"/>
            <a:ext cx="1024285" cy="512607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3960" y="1133343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189090" y="1387259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89090" y="1387259"/>
            <a:ext cx="695552" cy="982888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641378" y="1241696"/>
            <a:ext cx="6450145" cy="282695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061134" y="2075332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04210" y="2075332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8581" y="2075332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65552" y="2075332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NAIADS Parallel Event Processing Application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03" y="3383924"/>
            <a:ext cx="2094060" cy="135272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69" y="3760068"/>
            <a:ext cx="1030254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Storage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5880" y="3760068"/>
            <a:ext cx="667700" cy="574427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Source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03" y="4482645"/>
            <a:ext cx="2179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Network Optimized. Single core Node/DPE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2946186" y="221285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Watts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4740" y="221285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3294" y="2212853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Resample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3175" y="2210367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85808" y="2210367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N-Tuple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219" y="2212853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3175" y="2870316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85808" y="2870316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23175" y="154637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85808" y="154637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 flipV="1">
            <a:off x="2063580" y="2502774"/>
            <a:ext cx="882606" cy="154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3608819" y="2502774"/>
            <a:ext cx="255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527373" y="2502774"/>
            <a:ext cx="255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1003" y="2502774"/>
            <a:ext cx="409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31003" y="2681211"/>
            <a:ext cx="262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3383" y="2681211"/>
            <a:ext cx="10495" cy="467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41498" y="2329790"/>
            <a:ext cx="262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8354" y="1909766"/>
            <a:ext cx="0" cy="420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  <a:endCxn id="13" idx="1"/>
          </p:cNvCxnSpPr>
          <p:nvPr/>
        </p:nvCxnSpPr>
        <p:spPr>
          <a:xfrm flipV="1">
            <a:off x="6687928" y="2500288"/>
            <a:ext cx="535247" cy="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93383" y="1909766"/>
            <a:ext cx="1429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6" idx="1"/>
          </p:cNvCxnSpPr>
          <p:nvPr/>
        </p:nvCxnSpPr>
        <p:spPr>
          <a:xfrm>
            <a:off x="5788354" y="3148868"/>
            <a:ext cx="1434821" cy="11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86800" y="1677536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6305" y="1718076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67" name="Oval 66"/>
          <p:cNvSpPr/>
          <p:nvPr/>
        </p:nvSpPr>
        <p:spPr>
          <a:xfrm>
            <a:off x="8686800" y="2388693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68" name="TextBox 67"/>
          <p:cNvSpPr txBox="1"/>
          <p:nvPr/>
        </p:nvSpPr>
        <p:spPr>
          <a:xfrm>
            <a:off x="8686800" y="2439729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69" name="Oval 68"/>
          <p:cNvSpPr/>
          <p:nvPr/>
        </p:nvSpPr>
        <p:spPr>
          <a:xfrm>
            <a:off x="8686800" y="3001479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70" name="TextBox 69"/>
          <p:cNvSpPr txBox="1"/>
          <p:nvPr/>
        </p:nvSpPr>
        <p:spPr>
          <a:xfrm>
            <a:off x="8686800" y="305251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71" name="Straight Connector 70"/>
          <p:cNvCxnSpPr>
            <a:stCxn id="64" idx="2"/>
            <a:endCxn id="19" idx="3"/>
          </p:cNvCxnSpPr>
          <p:nvPr/>
        </p:nvCxnSpPr>
        <p:spPr>
          <a:xfrm flipH="1">
            <a:off x="8548441" y="1836294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541492" y="2544758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8554175" y="3170733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416271" y="3534181"/>
            <a:ext cx="667809" cy="419071"/>
          </a:xfrm>
          <a:prstGeom prst="rect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solidFill>
              <a:schemeClr val="accent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Staging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Service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07342" y="3830141"/>
            <a:ext cx="2095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Processing Node/DPE 1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6425160" y="4366684"/>
            <a:ext cx="658920" cy="666064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80" name="TextBox 79"/>
          <p:cNvSpPr txBox="1"/>
          <p:nvPr/>
        </p:nvSpPr>
        <p:spPr>
          <a:xfrm>
            <a:off x="6397749" y="4494103"/>
            <a:ext cx="7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Shared </a:t>
            </a:r>
          </a:p>
          <a:p>
            <a:pPr algn="ctr"/>
            <a:r>
              <a:rPr lang="en-US" sz="900" dirty="0" smtClean="0"/>
              <a:t>File System</a:t>
            </a:r>
            <a:endParaRPr lang="en-US" sz="900" dirty="0"/>
          </a:p>
        </p:txBody>
      </p:sp>
      <p:cxnSp>
        <p:nvCxnSpPr>
          <p:cNvPr id="81" name="Straight Arrow Connector 80"/>
          <p:cNvCxnSpPr>
            <a:stCxn id="79" idx="0"/>
          </p:cNvCxnSpPr>
          <p:nvPr/>
        </p:nvCxnSpPr>
        <p:spPr>
          <a:xfrm flipV="1">
            <a:off x="6754620" y="3953252"/>
            <a:ext cx="0" cy="413432"/>
          </a:xfrm>
          <a:prstGeom prst="straightConnector1">
            <a:avLst/>
          </a:prstGeom>
          <a:ln w="28575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756467" y="4996204"/>
            <a:ext cx="0" cy="546972"/>
          </a:xfrm>
          <a:prstGeom prst="straightConnector1">
            <a:avLst/>
          </a:prstGeom>
          <a:ln w="28575"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4"/>
            <a:endCxn id="67" idx="0"/>
          </p:cNvCxnSpPr>
          <p:nvPr/>
        </p:nvCxnSpPr>
        <p:spPr>
          <a:xfrm>
            <a:off x="8845553" y="1995052"/>
            <a:ext cx="0" cy="3936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9" idx="0"/>
          </p:cNvCxnSpPr>
          <p:nvPr/>
        </p:nvCxnSpPr>
        <p:spPr>
          <a:xfrm>
            <a:off x="8845553" y="2673495"/>
            <a:ext cx="0" cy="32798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45553" y="3328205"/>
            <a:ext cx="0" cy="4155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7" idx="3"/>
          </p:cNvCxnSpPr>
          <p:nvPr/>
        </p:nvCxnSpPr>
        <p:spPr>
          <a:xfrm flipH="1">
            <a:off x="7084080" y="3743717"/>
            <a:ext cx="1761473" cy="0"/>
          </a:xfrm>
          <a:prstGeom prst="line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700233" y="3287507"/>
            <a:ext cx="5524654" cy="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692678" y="3267959"/>
            <a:ext cx="7555" cy="475758"/>
          </a:xfrm>
          <a:prstGeom prst="straightConnector1">
            <a:avLst/>
          </a:prstGeom>
          <a:ln w="31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065344" y="4236190"/>
            <a:ext cx="1565870" cy="85597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59936" y="4440237"/>
            <a:ext cx="913715" cy="533295"/>
          </a:xfrm>
          <a:prstGeom prst="rect">
            <a:avLst/>
          </a:prstGeom>
          <a:solidFill>
            <a:srgbClr val="660066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Event Processing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Orchestrator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3728775" y="4937793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3"/>
          </p:cNvCxnSpPr>
          <p:nvPr/>
        </p:nvCxnSpPr>
        <p:spPr>
          <a:xfrm>
            <a:off x="4273651" y="4706885"/>
            <a:ext cx="1530227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099508" y="4982178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700233" y="4914176"/>
            <a:ext cx="1659703" cy="0"/>
          </a:xfrm>
          <a:prstGeom prst="straightConnector1">
            <a:avLst/>
          </a:prstGeom>
          <a:ln w="28575"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798849" y="3749572"/>
            <a:ext cx="0" cy="953411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77" idx="1"/>
          </p:cNvCxnSpPr>
          <p:nvPr/>
        </p:nvCxnSpPr>
        <p:spPr>
          <a:xfrm>
            <a:off x="5793383" y="3743717"/>
            <a:ext cx="622888" cy="0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692678" y="4366684"/>
            <a:ext cx="7555" cy="496751"/>
          </a:xfrm>
          <a:prstGeom prst="straightConnector1">
            <a:avLst/>
          </a:prstGeom>
          <a:ln w="28575">
            <a:solidFill>
              <a:srgbClr val="FFFF00"/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25945" y="4566047"/>
            <a:ext cx="433991" cy="0"/>
          </a:xfrm>
          <a:prstGeom prst="line">
            <a:avLst/>
          </a:prstGeom>
          <a:ln w="3175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2925946" y="3383925"/>
            <a:ext cx="2658" cy="1182122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25945" y="3387181"/>
            <a:ext cx="4298942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833722" y="2993321"/>
            <a:ext cx="4124639" cy="8158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958361" y="2673495"/>
            <a:ext cx="0" cy="327984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958361" y="2673495"/>
            <a:ext cx="266526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2831064" y="2993321"/>
            <a:ext cx="2658" cy="1709662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100" idx="1"/>
          </p:cNvCxnSpPr>
          <p:nvPr/>
        </p:nvCxnSpPr>
        <p:spPr>
          <a:xfrm>
            <a:off x="2831064" y="4702983"/>
            <a:ext cx="528872" cy="3902"/>
          </a:xfrm>
          <a:prstGeom prst="line">
            <a:avLst/>
          </a:prstGeom>
          <a:ln w="3175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99508" y="3048220"/>
            <a:ext cx="442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r>
              <a:rPr lang="en-US" sz="1050" dirty="0" smtClean="0"/>
              <a:t>ext</a:t>
            </a:r>
            <a:endParaRPr lang="en-US" sz="1050" dirty="0"/>
          </a:p>
        </p:txBody>
      </p:sp>
      <p:sp>
        <p:nvSpPr>
          <p:cNvPr id="155" name="TextBox 154"/>
          <p:cNvSpPr txBox="1"/>
          <p:nvPr/>
        </p:nvSpPr>
        <p:spPr>
          <a:xfrm>
            <a:off x="2293363" y="4878629"/>
            <a:ext cx="543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 next</a:t>
            </a:r>
            <a:endParaRPr lang="en-US" sz="105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27373" y="4439089"/>
            <a:ext cx="135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Stage and delete files</a:t>
            </a:r>
            <a:endParaRPr lang="en-US" sz="1050" dirty="0"/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3866234" y="4938284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493181" y="4982616"/>
            <a:ext cx="0" cy="708740"/>
          </a:xfrm>
          <a:prstGeom prst="straightConnector1">
            <a:avLst/>
          </a:prstGeom>
          <a:ln w="28575">
            <a:solidFill>
              <a:srgbClr val="FFFF00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03545" y="3320148"/>
            <a:ext cx="1258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 with the orbit</a:t>
            </a:r>
            <a:endParaRPr 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5255945" y="294961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</a:t>
            </a:r>
            <a:endParaRPr lang="en-US" sz="105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525059" y="4813955"/>
            <a:ext cx="806276" cy="4322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524186" y="1374588"/>
            <a:ext cx="3531" cy="3433496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509245" y="1353066"/>
            <a:ext cx="5768167" cy="8158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8269857" y="1353860"/>
            <a:ext cx="7555" cy="293794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139954" y="1319033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4229412" y="4988881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6200000">
            <a:off x="2041165" y="2336988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sp>
        <p:nvSpPr>
          <p:cNvPr id="179" name="TextBox 178"/>
          <p:cNvSpPr txBox="1"/>
          <p:nvPr/>
        </p:nvSpPr>
        <p:spPr>
          <a:xfrm>
            <a:off x="94173" y="2949613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199303" y="3203529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303" y="3203529"/>
            <a:ext cx="1024285" cy="512607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2742716" y="5543176"/>
            <a:ext cx="6341180" cy="66606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045330" y="5977960"/>
            <a:ext cx="2113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Processing Node/DPE N</a:t>
            </a:r>
            <a:endParaRPr lang="en-US" sz="1000" dirty="0"/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2770107" y="5337185"/>
            <a:ext cx="6325859" cy="9136"/>
          </a:xfrm>
          <a:prstGeom prst="line">
            <a:avLst/>
          </a:prstGeom>
          <a:ln w="139700">
            <a:solidFill>
              <a:schemeClr val="tx2">
                <a:alpha val="18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8732" y="257593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2948" y="201279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2948" y="308610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199926" y="2370566"/>
            <a:ext cx="99302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99926" y="2933706"/>
            <a:ext cx="99302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348" y="4049119"/>
            <a:ext cx="115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</a:p>
          <a:p>
            <a:r>
              <a:rPr lang="en-US" dirty="0" smtClean="0"/>
              <a:t>S1+S2,S3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98134" y="201279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8134" y="308610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23720" y="257593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5849328" y="2370566"/>
            <a:ext cx="97439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 flipV="1">
            <a:off x="5849328" y="2933706"/>
            <a:ext cx="97439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9328" y="4201519"/>
            <a:ext cx="115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</a:p>
          <a:p>
            <a:r>
              <a:rPr lang="en-US" dirty="0" smtClean="0"/>
              <a:t>S1,S2+S3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Digital Data Demography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1859"/>
              </p:ext>
            </p:extLst>
          </p:nvPr>
        </p:nvGraphicFramePr>
        <p:xfrm>
          <a:off x="1697789" y="2098842"/>
          <a:ext cx="5721016" cy="378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53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Data </a:t>
            </a:r>
            <a:r>
              <a:rPr lang="en-US" sz="3600" dirty="0" smtClean="0">
                <a:solidFill>
                  <a:srgbClr val="254061"/>
                </a:solidFill>
                <a:cs typeface="Cambria"/>
              </a:rPr>
              <a:t>Growth</a:t>
            </a:r>
            <a:endParaRPr lang="en-US" sz="3600" dirty="0">
              <a:solidFill>
                <a:srgbClr val="254061"/>
              </a:solidFill>
              <a:cs typeface="Cambria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67849"/>
              </p:ext>
            </p:extLst>
          </p:nvPr>
        </p:nvGraphicFramePr>
        <p:xfrm>
          <a:off x="1657685" y="1765300"/>
          <a:ext cx="5773988" cy="383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516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Scientific Data Expansion</a:t>
            </a:r>
            <a:endParaRPr lang="en-US" sz="3600" dirty="0">
              <a:solidFill>
                <a:srgbClr val="25406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75311"/>
              </p:ext>
            </p:extLst>
          </p:nvPr>
        </p:nvGraphicFramePr>
        <p:xfrm>
          <a:off x="457200" y="2210867"/>
          <a:ext cx="4136357" cy="350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442358"/>
              </p:ext>
            </p:extLst>
          </p:nvPr>
        </p:nvGraphicFramePr>
        <p:xfrm>
          <a:off x="4593557" y="2210867"/>
          <a:ext cx="4093243" cy="350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61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The Rise of </a:t>
            </a:r>
            <a:r>
              <a:rPr lang="en-US" sz="3600" dirty="0" err="1" smtClean="0">
                <a:solidFill>
                  <a:srgbClr val="254061"/>
                </a:solidFill>
              </a:rPr>
              <a:t>IoT</a:t>
            </a:r>
            <a:endParaRPr lang="en-US" sz="3600" dirty="0">
              <a:solidFill>
                <a:srgbClr val="25406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141844"/>
              </p:ext>
            </p:extLst>
          </p:nvPr>
        </p:nvGraphicFramePr>
        <p:xfrm>
          <a:off x="1871579" y="1898649"/>
          <a:ext cx="5278521" cy="3542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62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09113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E8E5-F442-A442-9496-CA4C4FF489FF}" type="datetime1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Gyurjyan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84CC-DFB0-4347-B19F-B00FD3DD19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Scaling Within a Single Node </a:t>
            </a:r>
            <a:br>
              <a:rPr lang="en-US" sz="3600" dirty="0" smtClean="0">
                <a:solidFill>
                  <a:srgbClr val="254061"/>
                </a:solidFill>
              </a:rPr>
            </a:br>
            <a:r>
              <a:rPr lang="en-US" sz="2400" dirty="0" smtClean="0">
                <a:solidFill>
                  <a:srgbClr val="254061"/>
                </a:solidFill>
              </a:rPr>
              <a:t>Intel </a:t>
            </a:r>
            <a:r>
              <a:rPr lang="en-US" sz="2400" dirty="0" err="1" smtClean="0">
                <a:solidFill>
                  <a:srgbClr val="254061"/>
                </a:solidFill>
              </a:rPr>
              <a:t>Haswell</a:t>
            </a:r>
            <a:r>
              <a:rPr lang="en-US" sz="2400" dirty="0" smtClean="0">
                <a:solidFill>
                  <a:srgbClr val="254061"/>
                </a:solidFill>
              </a:rPr>
              <a:t> 24/48 core system</a:t>
            </a:r>
            <a:endParaRPr lang="en-US" sz="3200" dirty="0">
              <a:solidFill>
                <a:srgbClr val="254061"/>
              </a:solidFill>
            </a:endParaRPr>
          </a:p>
        </p:txBody>
      </p:sp>
      <p:pic>
        <p:nvPicPr>
          <p:cNvPr id="4" name="Content Placeholder 3" descr="clas-stress-test-single-node-farm-201508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b="406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56A5-3EAC-6D43-BD81-7DD41C7EFE99}" type="datetime1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Gyurjyan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7F41-4C30-B24A-A633-774930DB45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Scaling Within Multiple Node </a:t>
            </a:r>
            <a:br>
              <a:rPr lang="en-US" sz="3600" dirty="0" smtClean="0">
                <a:solidFill>
                  <a:srgbClr val="254061"/>
                </a:solidFill>
              </a:rPr>
            </a:br>
            <a:r>
              <a:rPr lang="en-US" sz="2400" dirty="0" smtClean="0">
                <a:solidFill>
                  <a:srgbClr val="254061"/>
                </a:solidFill>
              </a:rPr>
              <a:t>Intel </a:t>
            </a:r>
            <a:r>
              <a:rPr lang="en-US" sz="2400" dirty="0" err="1" smtClean="0">
                <a:solidFill>
                  <a:srgbClr val="254061"/>
                </a:solidFill>
              </a:rPr>
              <a:t>Haswell</a:t>
            </a:r>
            <a:r>
              <a:rPr lang="en-US" sz="2400" dirty="0" smtClean="0">
                <a:solidFill>
                  <a:srgbClr val="254061"/>
                </a:solidFill>
              </a:rPr>
              <a:t> 24/48 core system</a:t>
            </a:r>
            <a:endParaRPr lang="en-US" sz="3200" dirty="0">
              <a:solidFill>
                <a:srgbClr val="25406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72843"/>
              </p:ext>
            </p:extLst>
          </p:nvPr>
        </p:nvGraphicFramePr>
        <p:xfrm>
          <a:off x="1289050" y="1791534"/>
          <a:ext cx="6451266" cy="435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72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392" y="176236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392" y="283567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75978" y="232550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1001586" y="2120134"/>
            <a:ext cx="97439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 flipV="1">
            <a:off x="1001586" y="2683274"/>
            <a:ext cx="97439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128" y="3754298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S1,S2+&amp;S3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3334" y="4329014"/>
            <a:ext cx="238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S1+S2+S3+S4;S3+S5+S6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36682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0102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14207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12541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12541" y="340809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94990" y="340809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17" idx="1"/>
          </p:cNvCxnSpPr>
          <p:nvPr/>
        </p:nvCxnSpPr>
        <p:spPr>
          <a:xfrm>
            <a:off x="4087876" y="2692550"/>
            <a:ext cx="492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  <a:endCxn id="21" idx="1"/>
          </p:cNvCxnSpPr>
          <p:nvPr/>
        </p:nvCxnSpPr>
        <p:spPr>
          <a:xfrm>
            <a:off x="5331296" y="2692550"/>
            <a:ext cx="4829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6565401" y="2692550"/>
            <a:ext cx="447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</p:cNvCxnSpPr>
          <p:nvPr/>
        </p:nvCxnSpPr>
        <p:spPr>
          <a:xfrm>
            <a:off x="6189804" y="3050320"/>
            <a:ext cx="822737" cy="70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24" idx="1"/>
          </p:cNvCxnSpPr>
          <p:nvPr/>
        </p:nvCxnSpPr>
        <p:spPr>
          <a:xfrm>
            <a:off x="7763735" y="3765860"/>
            <a:ext cx="331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77170" y="961183"/>
            <a:ext cx="7198604" cy="1699407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41178" y="4536490"/>
            <a:ext cx="1877985" cy="1699407"/>
          </a:xfrm>
          <a:prstGeom prst="ellipse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7170" y="2775393"/>
            <a:ext cx="7198605" cy="3492312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9313" y="222875"/>
            <a:ext cx="3165746" cy="5724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Orchestrator and/or Monitor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649362" y="14822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15535" y="1219891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06961" y="18045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54177" y="48316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ub</a:t>
            </a:r>
          </a:p>
          <a:p>
            <a:pPr algn="ctr"/>
            <a:r>
              <a:rPr lang="en-US" sz="1400" dirty="0" smtClean="0"/>
              <a:t>Tcp:7771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45603" y="54312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cp:7772</a:t>
            </a:r>
          </a:p>
          <a:p>
            <a:pPr algn="ctr"/>
            <a:r>
              <a:rPr lang="en-US" sz="1400" dirty="0" smtClean="0"/>
              <a:t>sub</a:t>
            </a:r>
          </a:p>
        </p:txBody>
      </p:sp>
      <p:sp>
        <p:nvSpPr>
          <p:cNvPr id="12" name="Rounded Rectangle 11"/>
          <p:cNvSpPr/>
          <p:nvPr/>
        </p:nvSpPr>
        <p:spPr>
          <a:xfrm rot="16200000">
            <a:off x="-413804" y="3837235"/>
            <a:ext cx="2530440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657452" y="50769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0"/>
            <a:endCxn id="4" idx="2"/>
          </p:cNvCxnSpPr>
          <p:nvPr/>
        </p:nvCxnSpPr>
        <p:spPr>
          <a:xfrm flipV="1">
            <a:off x="3302186" y="795306"/>
            <a:ext cx="0" cy="68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76896" y="5956211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8192308" y="2374035"/>
            <a:ext cx="413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FE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46664" y="1171474"/>
            <a:ext cx="1222854" cy="1177880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6" idx="3"/>
            <a:endCxn id="13" idx="2"/>
          </p:cNvCxnSpPr>
          <p:nvPr/>
        </p:nvCxnSpPr>
        <p:spPr>
          <a:xfrm>
            <a:off x="3955009" y="1759494"/>
            <a:ext cx="591655" cy="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5686239" y="1497163"/>
            <a:ext cx="6292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6239" y="1974868"/>
            <a:ext cx="6513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657452" y="345280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323625" y="317553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315051" y="377513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576546" y="3112171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963099" y="3730074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69518" y="3432298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12237" y="3945448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09852" y="52293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962252" y="53817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46" idx="2"/>
          </p:cNvCxnSpPr>
          <p:nvPr/>
        </p:nvCxnSpPr>
        <p:spPr>
          <a:xfrm flipV="1">
            <a:off x="3302186" y="4007346"/>
            <a:ext cx="8090" cy="1069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0"/>
          </p:cNvCxnSpPr>
          <p:nvPr/>
        </p:nvCxnSpPr>
        <p:spPr>
          <a:xfrm flipH="1" flipV="1">
            <a:off x="5197744" y="2359094"/>
            <a:ext cx="16686" cy="75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1"/>
          </p:cNvCxnSpPr>
          <p:nvPr/>
        </p:nvCxnSpPr>
        <p:spPr>
          <a:xfrm>
            <a:off x="1128688" y="3730074"/>
            <a:ext cx="15287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5812237" y="5218469"/>
            <a:ext cx="353329" cy="549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28688" y="4669320"/>
            <a:ext cx="4077829" cy="0"/>
          </a:xfrm>
          <a:prstGeom prst="line">
            <a:avLst/>
          </a:prstGeom>
          <a:ln>
            <a:solidFill>
              <a:srgbClr val="800000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9" idx="0"/>
          </p:cNvCxnSpPr>
          <p:nvPr/>
        </p:nvCxnSpPr>
        <p:spPr>
          <a:xfrm>
            <a:off x="5197744" y="4669320"/>
            <a:ext cx="9257" cy="16233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2"/>
          </p:cNvCxnSpPr>
          <p:nvPr/>
        </p:nvCxnSpPr>
        <p:spPr>
          <a:xfrm>
            <a:off x="5198427" y="5985794"/>
            <a:ext cx="8574" cy="382737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5251" y="6368531"/>
            <a:ext cx="1571750" cy="0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4" idx="2"/>
          </p:cNvCxnSpPr>
          <p:nvPr/>
        </p:nvCxnSpPr>
        <p:spPr>
          <a:xfrm flipH="1" flipV="1">
            <a:off x="3615076" y="5936341"/>
            <a:ext cx="20175" cy="432190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615076" y="4891414"/>
            <a:ext cx="0" cy="185583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5251" y="4891414"/>
            <a:ext cx="910352" cy="0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" idx="3"/>
          </p:cNvCxnSpPr>
          <p:nvPr/>
        </p:nvCxnSpPr>
        <p:spPr>
          <a:xfrm>
            <a:off x="4885059" y="509091"/>
            <a:ext cx="3132073" cy="2498"/>
          </a:xfrm>
          <a:prstGeom prst="line">
            <a:avLst/>
          </a:prstGeom>
          <a:ln>
            <a:solidFill>
              <a:srgbClr val="800000"/>
            </a:solidFill>
            <a:prstDash val="dash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017132" y="511589"/>
            <a:ext cx="0" cy="4565408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" idx="3"/>
          </p:cNvCxnSpPr>
          <p:nvPr/>
        </p:nvCxnSpPr>
        <p:spPr>
          <a:xfrm flipH="1">
            <a:off x="5859824" y="5076997"/>
            <a:ext cx="2157308" cy="31925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5958" y="453082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CLARA node proxy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92899" y="3075030"/>
            <a:ext cx="7198605" cy="2696037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63020" y="1140661"/>
            <a:ext cx="7198604" cy="1699407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5212" y="166170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1385" y="139936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92811" y="1984028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62746" y="5463351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7344865" y="2553513"/>
            <a:ext cx="846638" cy="28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Front-End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2514" y="1350952"/>
            <a:ext cx="1222854" cy="1177880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6" idx="3"/>
            <a:endCxn id="13" idx="2"/>
          </p:cNvCxnSpPr>
          <p:nvPr/>
        </p:nvCxnSpPr>
        <p:spPr>
          <a:xfrm>
            <a:off x="3540859" y="1938972"/>
            <a:ext cx="591655" cy="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5272089" y="1676641"/>
            <a:ext cx="6292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2089" y="2154346"/>
            <a:ext cx="6513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43302" y="4498858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909475" y="4221586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00901" y="4821186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162396" y="4158227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548949" y="4776130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55368" y="4478354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98087" y="4991504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9" idx="0"/>
          </p:cNvCxnSpPr>
          <p:nvPr/>
        </p:nvCxnSpPr>
        <p:spPr>
          <a:xfrm flipV="1">
            <a:off x="4800280" y="3335656"/>
            <a:ext cx="0" cy="82257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62512" y="3335656"/>
            <a:ext cx="1937768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62512" y="2216244"/>
            <a:ext cx="0" cy="1119412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3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5607406" y="577459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6857" y="326065"/>
            <a:ext cx="5080477" cy="5062521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7036" y="7124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88753" y="849478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8753" y="1838672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88753" y="1415794"/>
            <a:ext cx="1561904" cy="422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88753" y="1437436"/>
            <a:ext cx="1561904" cy="40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08898" y="995348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52174" y="1002904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2614" y="995348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21562" y="1002904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682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217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1261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73051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03841" y="2975393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03841" y="3964587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03841" y="3541709"/>
            <a:ext cx="1561904" cy="422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03841" y="3563351"/>
            <a:ext cx="1561904" cy="40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623986" y="3121263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67262" y="3128819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7702" y="3121263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36650" y="3128819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2191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6726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2770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88139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45478" y="497676"/>
            <a:ext cx="2238761" cy="211094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43402" y="2769714"/>
            <a:ext cx="2238761" cy="220097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919436" y="8648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071836" y="10172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050657" y="1115475"/>
            <a:ext cx="1716379" cy="218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065745" y="2091607"/>
            <a:ext cx="170129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065745" y="3231785"/>
            <a:ext cx="1716379" cy="218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80833" y="4217532"/>
            <a:ext cx="170129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892516" y="2546620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7101662" y="1579839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Out-1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7101662" y="3479204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Out-n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252123" y="2680014"/>
            <a:ext cx="249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 Execution Thread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255389" y="5547769"/>
            <a:ext cx="637127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75534" y="5692615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53313" y="6249321"/>
            <a:ext cx="639203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73458" y="6394167"/>
            <a:ext cx="308948" cy="28968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5497" y="5673405"/>
            <a:ext cx="661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0mq </a:t>
            </a:r>
            <a:r>
              <a:rPr lang="en-US" dirty="0" smtClean="0">
                <a:solidFill>
                  <a:srgbClr val="008000"/>
                </a:solidFill>
              </a:rPr>
              <a:t>available </a:t>
            </a:r>
            <a:r>
              <a:rPr lang="en-US" dirty="0" smtClean="0"/>
              <a:t>socket connections to a specific DPE of the output link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3421" y="635779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0mq </a:t>
            </a:r>
            <a:r>
              <a:rPr lang="en-US" dirty="0" smtClean="0">
                <a:solidFill>
                  <a:srgbClr val="FF6600"/>
                </a:solidFill>
              </a:rPr>
              <a:t>busy/in use </a:t>
            </a:r>
            <a:r>
              <a:rPr lang="en-US" dirty="0" smtClean="0"/>
              <a:t>socket connections for an output link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79730" y="5022170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34688" y="762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81120" y="1738910"/>
            <a:ext cx="99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818" y="459492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Out-n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24730" y="4801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277530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512243" y="4382024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35662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59081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77530" y="478884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512243" y="4788395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735662" y="478884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959081" y="4802960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811235" y="9897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40482" y="12596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963635" y="11421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92882" y="14120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116035" y="12945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445282" y="15644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68435" y="14469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97682" y="17168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98" idx="1"/>
            <a:endCxn id="90" idx="0"/>
          </p:cNvCxnSpPr>
          <p:nvPr/>
        </p:nvCxnSpPr>
        <p:spPr>
          <a:xfrm rot="16200000" flipH="1" flipV="1">
            <a:off x="1558042" y="1969134"/>
            <a:ext cx="3244542" cy="1582145"/>
          </a:xfrm>
          <a:prstGeom prst="bentConnector3">
            <a:avLst>
              <a:gd name="adj1" fmla="val -116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0" idx="1"/>
            <a:endCxn id="91" idx="0"/>
          </p:cNvCxnSpPr>
          <p:nvPr/>
        </p:nvCxnSpPr>
        <p:spPr>
          <a:xfrm rot="16200000" flipH="1" flipV="1">
            <a:off x="1828025" y="2086264"/>
            <a:ext cx="3091688" cy="1499832"/>
          </a:xfrm>
          <a:prstGeom prst="bentConnector3">
            <a:avLst>
              <a:gd name="adj1" fmla="val -1218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2" idx="1"/>
            <a:endCxn id="92" idx="0"/>
          </p:cNvCxnSpPr>
          <p:nvPr/>
        </p:nvCxnSpPr>
        <p:spPr>
          <a:xfrm rot="16200000" flipH="1" flipV="1">
            <a:off x="2091908" y="2198200"/>
            <a:ext cx="2939742" cy="1428813"/>
          </a:xfrm>
          <a:prstGeom prst="bentConnector3">
            <a:avLst>
              <a:gd name="adj1" fmla="val -1281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4" idx="1"/>
            <a:endCxn id="93" idx="0"/>
          </p:cNvCxnSpPr>
          <p:nvPr/>
        </p:nvCxnSpPr>
        <p:spPr>
          <a:xfrm rot="16200000" flipH="1" flipV="1">
            <a:off x="2356017" y="2309910"/>
            <a:ext cx="2787342" cy="1357794"/>
          </a:xfrm>
          <a:prstGeom prst="bentConnector3">
            <a:avLst>
              <a:gd name="adj1" fmla="val -135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501955" y="30358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654355" y="31882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806755" y="33406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959155" y="34930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/>
          <p:cNvCxnSpPr>
            <a:stCxn id="110" idx="0"/>
            <a:endCxn id="94" idx="2"/>
          </p:cNvCxnSpPr>
          <p:nvPr/>
        </p:nvCxnSpPr>
        <p:spPr>
          <a:xfrm rot="16200000" flipH="1" flipV="1">
            <a:off x="2659898" y="2765209"/>
            <a:ext cx="2105730" cy="2647045"/>
          </a:xfrm>
          <a:prstGeom prst="bentConnector5">
            <a:avLst>
              <a:gd name="adj1" fmla="val -10856"/>
              <a:gd name="adj2" fmla="val 57983"/>
              <a:gd name="adj3" fmla="val 1108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11" idx="0"/>
            <a:endCxn id="95" idx="2"/>
          </p:cNvCxnSpPr>
          <p:nvPr/>
        </p:nvCxnSpPr>
        <p:spPr>
          <a:xfrm rot="16200000" flipH="1" flipV="1">
            <a:off x="2929881" y="2882339"/>
            <a:ext cx="1952876" cy="2564732"/>
          </a:xfrm>
          <a:prstGeom prst="bentConnector5">
            <a:avLst>
              <a:gd name="adj1" fmla="val -11706"/>
              <a:gd name="adj2" fmla="val 58239"/>
              <a:gd name="adj3" fmla="val 11170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2" idx="0"/>
            <a:endCxn id="96" idx="2"/>
          </p:cNvCxnSpPr>
          <p:nvPr/>
        </p:nvCxnSpPr>
        <p:spPr>
          <a:xfrm rot="16200000" flipH="1" flipV="1">
            <a:off x="3193764" y="2994275"/>
            <a:ext cx="1800930" cy="2493713"/>
          </a:xfrm>
          <a:prstGeom prst="bentConnector5">
            <a:avLst>
              <a:gd name="adj1" fmla="val -12693"/>
              <a:gd name="adj2" fmla="val 58474"/>
              <a:gd name="adj3" fmla="val 11269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3" idx="0"/>
            <a:endCxn id="97" idx="2"/>
          </p:cNvCxnSpPr>
          <p:nvPr/>
        </p:nvCxnSpPr>
        <p:spPr>
          <a:xfrm rot="16200000" flipH="1" flipV="1">
            <a:off x="3450817" y="3113040"/>
            <a:ext cx="1662641" cy="2422694"/>
          </a:xfrm>
          <a:prstGeom prst="bentConnector5">
            <a:avLst>
              <a:gd name="adj1" fmla="val -13749"/>
              <a:gd name="adj2" fmla="val 58722"/>
              <a:gd name="adj3" fmla="val 11374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104" idx="7"/>
          </p:cNvCxnSpPr>
          <p:nvPr/>
        </p:nvCxnSpPr>
        <p:spPr>
          <a:xfrm rot="5400000" flipH="1" flipV="1">
            <a:off x="5316827" y="1297134"/>
            <a:ext cx="183037" cy="4129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05" idx="6"/>
          </p:cNvCxnSpPr>
          <p:nvPr/>
        </p:nvCxnSpPr>
        <p:spPr>
          <a:xfrm flipV="1">
            <a:off x="5032295" y="1671419"/>
            <a:ext cx="734935" cy="251340"/>
          </a:xfrm>
          <a:prstGeom prst="curvedConnector3">
            <a:avLst>
              <a:gd name="adj1" fmla="val 388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20193" y="1515546"/>
            <a:ext cx="1185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Engine Reference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176630" y="2971428"/>
            <a:ext cx="588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29887" y="4454990"/>
            <a:ext cx="848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Object Pool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62462" y="4827982"/>
            <a:ext cx="87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Pool</a:t>
            </a:r>
            <a:endParaRPr lang="en-US" sz="1100" dirty="0"/>
          </a:p>
        </p:txBody>
      </p:sp>
      <p:cxnSp>
        <p:nvCxnSpPr>
          <p:cNvPr id="124" name="Curved Connector 123"/>
          <p:cNvCxnSpPr>
            <a:stCxn id="93" idx="3"/>
          </p:cNvCxnSpPr>
          <p:nvPr/>
        </p:nvCxnSpPr>
        <p:spPr>
          <a:xfrm>
            <a:off x="3182500" y="4558852"/>
            <a:ext cx="1079962" cy="123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3"/>
          </p:cNvCxnSpPr>
          <p:nvPr/>
        </p:nvCxnSpPr>
        <p:spPr>
          <a:xfrm flipV="1">
            <a:off x="3182500" y="4972898"/>
            <a:ext cx="1168650" cy="64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endCxn id="121" idx="1"/>
          </p:cNvCxnSpPr>
          <p:nvPr/>
        </p:nvCxnSpPr>
        <p:spPr>
          <a:xfrm flipV="1">
            <a:off x="5720195" y="3102233"/>
            <a:ext cx="456435" cy="1731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691689" y="3807482"/>
            <a:ext cx="2087945" cy="2040999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720193" y="1253936"/>
            <a:ext cx="1454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 Engine Object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3695" y="5463922"/>
            <a:ext cx="603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111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6303" y="210911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6303" y="318242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7854" y="267225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&amp;EB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3507497" y="2466887"/>
            <a:ext cx="1180357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507497" y="3030027"/>
            <a:ext cx="1180357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56303" y="1138208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2390" y="420276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F4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>
            <a:off x="3507497" y="1495978"/>
            <a:ext cx="1180357" cy="153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 flipV="1">
            <a:off x="3513584" y="3030027"/>
            <a:ext cx="1174270" cy="1530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87244" y="266124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 flipV="1">
            <a:off x="5439048" y="3019010"/>
            <a:ext cx="448196" cy="1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11" idx="1"/>
          </p:cNvCxnSpPr>
          <p:nvPr/>
        </p:nvCxnSpPr>
        <p:spPr>
          <a:xfrm flipH="1">
            <a:off x="2762390" y="3019010"/>
            <a:ext cx="3876048" cy="1541527"/>
          </a:xfrm>
          <a:prstGeom prst="bentConnector5">
            <a:avLst>
              <a:gd name="adj1" fmla="val -5898"/>
              <a:gd name="adj2" fmla="val 139060"/>
              <a:gd name="adj3" fmla="val 1058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6" idx="1"/>
          </p:cNvCxnSpPr>
          <p:nvPr/>
        </p:nvCxnSpPr>
        <p:spPr>
          <a:xfrm flipH="1">
            <a:off x="2756303" y="3019010"/>
            <a:ext cx="3882135" cy="521187"/>
          </a:xfrm>
          <a:prstGeom prst="bentConnector5">
            <a:avLst>
              <a:gd name="adj1" fmla="val -5889"/>
              <a:gd name="adj2" fmla="val 413361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10" idx="1"/>
          </p:cNvCxnSpPr>
          <p:nvPr/>
        </p:nvCxnSpPr>
        <p:spPr>
          <a:xfrm flipH="1" flipV="1">
            <a:off x="2756303" y="1495978"/>
            <a:ext cx="3882135" cy="1523032"/>
          </a:xfrm>
          <a:prstGeom prst="bentConnector5">
            <a:avLst>
              <a:gd name="adj1" fmla="val -5889"/>
              <a:gd name="adj2" fmla="val -140424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5" idx="1"/>
          </p:cNvCxnSpPr>
          <p:nvPr/>
        </p:nvCxnSpPr>
        <p:spPr>
          <a:xfrm flipH="1" flipV="1">
            <a:off x="2756303" y="2466887"/>
            <a:ext cx="3882135" cy="552123"/>
          </a:xfrm>
          <a:prstGeom prst="bentConnector5">
            <a:avLst>
              <a:gd name="adj1" fmla="val -5889"/>
              <a:gd name="adj2" fmla="val -393680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7533" y="5413955"/>
            <a:ext cx="318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F1,F2,F3,F4+&amp;EB+R+F1,F2,F3,F4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3012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0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13917</TotalTime>
  <Words>793</Words>
  <Application>Microsoft Macintosh PowerPoint</Application>
  <PresentationFormat>On-screen Show (4:3)</PresentationFormat>
  <Paragraphs>463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Cambria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NAIADS Parallel Event Processing Application</vt:lpstr>
      <vt:lpstr>Digital Data Demography</vt:lpstr>
      <vt:lpstr>Data Growth</vt:lpstr>
      <vt:lpstr>Scientific Data Expansion</vt:lpstr>
      <vt:lpstr>The Rise of IoT</vt:lpstr>
      <vt:lpstr>PowerPoint Presentation</vt:lpstr>
      <vt:lpstr>Scaling Within a Single Node  Intel Haswell 24/48 core system</vt:lpstr>
      <vt:lpstr>Scaling Within Multiple Node  Intel Haswell 24/48 core system</vt:lpstr>
    </vt:vector>
  </TitlesOfParts>
  <Company>Jefferson Lab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Gyurjyan</dc:creator>
  <cp:lastModifiedBy>Microsoft Office User</cp:lastModifiedBy>
  <cp:revision>121</cp:revision>
  <dcterms:created xsi:type="dcterms:W3CDTF">2014-08-26T13:16:08Z</dcterms:created>
  <dcterms:modified xsi:type="dcterms:W3CDTF">2017-06-16T14:02:35Z</dcterms:modified>
</cp:coreProperties>
</file>