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0"/>
    <p:restoredTop sz="94694"/>
  </p:normalViewPr>
  <p:slideViewPr>
    <p:cSldViewPr snapToGrid="0">
      <p:cViewPr varScale="1">
        <p:scale>
          <a:sx n="148" d="100"/>
          <a:sy n="148" d="100"/>
        </p:scale>
        <p:origin x="18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16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0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3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4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6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5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6A102-899D-094F-A4B2-084609FC2623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2D29-5497-264A-BE71-4B533734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6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AF09BC-9748-06F0-BA7A-43D1472919DA}"/>
              </a:ext>
            </a:extLst>
          </p:cNvPr>
          <p:cNvSpPr txBox="1"/>
          <p:nvPr/>
        </p:nvSpPr>
        <p:spPr>
          <a:xfrm>
            <a:off x="1445303" y="1160506"/>
            <a:ext cx="151279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Program Manager/</a:t>
            </a:r>
          </a:p>
          <a:p>
            <a:r>
              <a:rPr lang="en-US" sz="1200" dirty="0"/>
              <a:t>Hall B Leader</a:t>
            </a:r>
          </a:p>
          <a:p>
            <a:r>
              <a:rPr lang="en-US" sz="1200" dirty="0"/>
              <a:t>Patrick Achenbach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AB11A-F9A7-A11B-2C3C-2D3CF7EAA35A}"/>
              </a:ext>
            </a:extLst>
          </p:cNvPr>
          <p:cNvSpPr txBox="1"/>
          <p:nvPr/>
        </p:nvSpPr>
        <p:spPr>
          <a:xfrm>
            <a:off x="6471628" y="1302761"/>
            <a:ext cx="15127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RG-L Experiment</a:t>
            </a:r>
          </a:p>
          <a:p>
            <a:pPr algn="ctr"/>
            <a:r>
              <a:rPr lang="en-US" sz="1200" dirty="0"/>
              <a:t>Spokespersons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586968-4DB0-841E-4B01-B6712AFE4365}"/>
              </a:ext>
            </a:extLst>
          </p:cNvPr>
          <p:cNvSpPr txBox="1"/>
          <p:nvPr/>
        </p:nvSpPr>
        <p:spPr>
          <a:xfrm>
            <a:off x="6444695" y="4616259"/>
            <a:ext cx="151279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Shift Leader</a:t>
            </a:r>
          </a:p>
          <a:p>
            <a:pPr algn="ctr"/>
            <a:r>
              <a:rPr lang="en-US" sz="1200" dirty="0"/>
              <a:t>and </a:t>
            </a:r>
          </a:p>
          <a:p>
            <a:pPr algn="ctr"/>
            <a:r>
              <a:rPr lang="en-US" sz="1200" dirty="0"/>
              <a:t>Shift Workers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DB290-B8E6-B1B1-9580-E6B6060FBDF1}"/>
              </a:ext>
            </a:extLst>
          </p:cNvPr>
          <p:cNvSpPr txBox="1"/>
          <p:nvPr/>
        </p:nvSpPr>
        <p:spPr>
          <a:xfrm>
            <a:off x="6444695" y="2868360"/>
            <a:ext cx="151279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 Coordinator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1EC5C-5E20-0F72-3DCE-26AD170343B3}"/>
              </a:ext>
            </a:extLst>
          </p:cNvPr>
          <p:cNvSpPr txBox="1"/>
          <p:nvPr/>
        </p:nvSpPr>
        <p:spPr>
          <a:xfrm>
            <a:off x="3998725" y="2716695"/>
            <a:ext cx="151279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Physics Division</a:t>
            </a:r>
          </a:p>
          <a:p>
            <a:pPr algn="ctr"/>
            <a:r>
              <a:rPr lang="en-US" sz="1200" dirty="0"/>
              <a:t>Liaison</a:t>
            </a:r>
          </a:p>
          <a:p>
            <a:pPr algn="ctr"/>
            <a:r>
              <a:rPr lang="en-US" sz="1200" dirty="0"/>
              <a:t>Daniel S. Carman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434FA-3551-18DE-5782-824A11CB1893}"/>
              </a:ext>
            </a:extLst>
          </p:cNvPr>
          <p:cNvSpPr txBox="1"/>
          <p:nvPr/>
        </p:nvSpPr>
        <p:spPr>
          <a:xfrm>
            <a:off x="1760999" y="3487554"/>
            <a:ext cx="1512794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Technical Support</a:t>
            </a:r>
          </a:p>
          <a:p>
            <a:pPr algn="ctr"/>
            <a:r>
              <a:rPr lang="en-US" sz="1200" dirty="0"/>
              <a:t>Safety Wardens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258DC-9129-6336-381E-6E2446229C5B}"/>
              </a:ext>
            </a:extLst>
          </p:cNvPr>
          <p:cNvSpPr txBox="1"/>
          <p:nvPr/>
        </p:nvSpPr>
        <p:spPr>
          <a:xfrm>
            <a:off x="3998725" y="5373161"/>
            <a:ext cx="151279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Work Requests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A0C97-DBDC-0EA2-F7F8-5993517DE4F5}"/>
              </a:ext>
            </a:extLst>
          </p:cNvPr>
          <p:cNvSpPr txBox="1"/>
          <p:nvPr/>
        </p:nvSpPr>
        <p:spPr>
          <a:xfrm>
            <a:off x="1445303" y="4936145"/>
            <a:ext cx="151279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Hall B Physicists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4A9E8-6B08-D974-2530-2E5B07D36867}"/>
              </a:ext>
            </a:extLst>
          </p:cNvPr>
          <p:cNvSpPr txBox="1"/>
          <p:nvPr/>
        </p:nvSpPr>
        <p:spPr>
          <a:xfrm>
            <a:off x="3998725" y="4271846"/>
            <a:ext cx="151279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Hall B Work</a:t>
            </a:r>
          </a:p>
          <a:p>
            <a:pPr algn="ctr"/>
            <a:r>
              <a:rPr lang="en-US" sz="1200" dirty="0"/>
              <a:t>Coordinator</a:t>
            </a:r>
          </a:p>
          <a:p>
            <a:pPr algn="ctr"/>
            <a:r>
              <a:rPr lang="en-US" sz="1200" dirty="0"/>
              <a:t>Denny </a:t>
            </a:r>
            <a:r>
              <a:rPr lang="en-US" sz="1200" dirty="0" err="1"/>
              <a:t>Insley</a:t>
            </a:r>
            <a:endParaRPr lang="en-US" sz="1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3DE415E-52EE-0A4D-4BF0-4CD7039A7714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7201092" y="3145359"/>
            <a:ext cx="0" cy="1470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521C5-52B4-7128-D641-5CBD16F7C54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7201092" y="1764426"/>
            <a:ext cx="26933" cy="110393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8BAFB7-D4E1-2876-CCE3-78F265F53F25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755122" y="3363026"/>
            <a:ext cx="2445970" cy="1253233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847001-6EA1-3E8A-635E-65366D02BCAB}"/>
              </a:ext>
            </a:extLst>
          </p:cNvPr>
          <p:cNvCxnSpPr>
            <a:cxnSpLocks/>
          </p:cNvCxnSpPr>
          <p:nvPr/>
        </p:nvCxnSpPr>
        <p:spPr>
          <a:xfrm>
            <a:off x="1578632" y="1806837"/>
            <a:ext cx="0" cy="312930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9B267C-8571-218D-7A9A-3CF77B9499E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01700" y="1806837"/>
            <a:ext cx="315696" cy="168071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5B344E-7CC2-19B6-B053-12D4FCCB93A5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201700" y="1806837"/>
            <a:ext cx="2553422" cy="90985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C0120F-6BAF-F2C4-E615-0AFD049669C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201700" y="1806837"/>
            <a:ext cx="4999392" cy="10615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202897-1D36-2267-015C-D6CF7D65B9A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755122" y="1764426"/>
            <a:ext cx="2472903" cy="952269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175E95-07CD-1071-8542-0C845143222E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flipH="1">
            <a:off x="4755122" y="3145359"/>
            <a:ext cx="2445970" cy="112648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C5807C-E4D9-55CA-7DE3-6E8FDA2D5B9C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4755122" y="4918177"/>
            <a:ext cx="0" cy="4549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00883A-A94F-04E3-2993-3637AC8F11C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958097" y="4595012"/>
            <a:ext cx="1040628" cy="47963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B147A7-D1D1-0841-D130-AA7887F4370F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273793" y="3718387"/>
            <a:ext cx="724932" cy="8766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BBA2ACD-CA4C-89B4-B87E-BA64D453B50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804788" y="2866786"/>
            <a:ext cx="1950334" cy="140506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B408C9-E88F-AD69-B645-FC6FE814004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755122" y="3363026"/>
            <a:ext cx="0" cy="90882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E5C80A-C27A-CC9E-85EB-943A2D7590A1}"/>
              </a:ext>
            </a:extLst>
          </p:cNvPr>
          <p:cNvCxnSpPr>
            <a:cxnSpLocks/>
          </p:cNvCxnSpPr>
          <p:nvPr/>
        </p:nvCxnSpPr>
        <p:spPr>
          <a:xfrm flipH="1" flipV="1">
            <a:off x="2381968" y="2755039"/>
            <a:ext cx="422819" cy="1117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10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40</Words>
  <Application>Microsoft Macintosh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Carman</dc:creator>
  <cp:lastModifiedBy>Daniel Carman</cp:lastModifiedBy>
  <cp:revision>1</cp:revision>
  <dcterms:created xsi:type="dcterms:W3CDTF">2024-09-25T11:50:25Z</dcterms:created>
  <dcterms:modified xsi:type="dcterms:W3CDTF">2024-09-25T12:05:26Z</dcterms:modified>
</cp:coreProperties>
</file>