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6835"/>
  </p:normalViewPr>
  <p:slideViewPr>
    <p:cSldViewPr snapToGrid="0" snapToObjects="1">
      <p:cViewPr varScale="1">
        <p:scale>
          <a:sx n="98" d="100"/>
          <a:sy n="98" d="100"/>
        </p:scale>
        <p:origin x="22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7FD58-8D7D-6A47-82FA-17AAD68333CC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6CDF2-E5FB-124C-A988-97F68687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7443-E8F2-B248-944F-76ED73BC878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623-2C6E-AA41-AE23-DD8C5B01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7443-E8F2-B248-944F-76ED73BC878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623-2C6E-AA41-AE23-DD8C5B01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8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7443-E8F2-B248-944F-76ED73BC878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623-2C6E-AA41-AE23-DD8C5B01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7443-E8F2-B248-944F-76ED73BC878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623-2C6E-AA41-AE23-DD8C5B01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0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7443-E8F2-B248-944F-76ED73BC878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623-2C6E-AA41-AE23-DD8C5B01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7443-E8F2-B248-944F-76ED73BC8783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623-2C6E-AA41-AE23-DD8C5B01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7443-E8F2-B248-944F-76ED73BC8783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623-2C6E-AA41-AE23-DD8C5B01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7443-E8F2-B248-944F-76ED73BC8783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623-2C6E-AA41-AE23-DD8C5B01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7443-E8F2-B248-944F-76ED73BC8783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623-2C6E-AA41-AE23-DD8C5B01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6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7443-E8F2-B248-944F-76ED73BC8783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623-2C6E-AA41-AE23-DD8C5B01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7443-E8F2-B248-944F-76ED73BC8783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623-2C6E-AA41-AE23-DD8C5B01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7443-E8F2-B248-944F-76ED73BC878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C623-2C6E-AA41-AE23-DD8C5B01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81350" y="888274"/>
            <a:ext cx="972639" cy="245581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90750" y="409575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06624" y="3181350"/>
            <a:ext cx="37472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358730" y="888273"/>
            <a:ext cx="972639" cy="2455817"/>
          </a:xfrm>
          <a:prstGeom prst="roundRect">
            <a:avLst/>
          </a:prstGeom>
          <a:solidFill>
            <a:schemeClr val="accent2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98687" y="247650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TCPUs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3270245" y="432316"/>
            <a:ext cx="1088485" cy="51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536110" y="1485901"/>
            <a:ext cx="892720" cy="933450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714465" y="1390653"/>
            <a:ext cx="854696" cy="1028698"/>
          </a:xfrm>
          <a:prstGeom prst="roundRect">
            <a:avLst/>
          </a:prstGeom>
          <a:solidFill>
            <a:schemeClr val="accent2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  <p:bldP spid="11" grpId="0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Vardan Gyurjyan</dc:creator>
  <cp:lastModifiedBy>Vardan Gyurjyan</cp:lastModifiedBy>
  <cp:revision>4</cp:revision>
  <dcterms:created xsi:type="dcterms:W3CDTF">2021-02-03T16:41:14Z</dcterms:created>
  <dcterms:modified xsi:type="dcterms:W3CDTF">2021-02-04T16:17:20Z</dcterms:modified>
</cp:coreProperties>
</file>