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521"/>
  </p:normalViewPr>
  <p:slideViewPr>
    <p:cSldViewPr snapToGrid="0" snapToObjects="1">
      <p:cViewPr varScale="1">
        <p:scale>
          <a:sx n="127" d="100"/>
          <a:sy n="127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B20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Sheet1!$A$2:$A$166</c:f>
              <c:numCache>
                <c:formatCode>General</c:formatCode>
                <c:ptCount val="165"/>
                <c:pt idx="0">
                  <c:v>0</c:v>
                </c:pt>
                <c:pt idx="1">
                  <c:v>0</c:v>
                </c:pt>
                <c:pt idx="2">
                  <c:v>9637</c:v>
                </c:pt>
                <c:pt idx="3">
                  <c:v>117</c:v>
                </c:pt>
                <c:pt idx="4">
                  <c:v>51</c:v>
                </c:pt>
                <c:pt idx="5">
                  <c:v>128</c:v>
                </c:pt>
                <c:pt idx="6">
                  <c:v>97</c:v>
                </c:pt>
                <c:pt idx="7">
                  <c:v>110</c:v>
                </c:pt>
                <c:pt idx="8">
                  <c:v>85</c:v>
                </c:pt>
                <c:pt idx="9">
                  <c:v>86</c:v>
                </c:pt>
                <c:pt idx="10">
                  <c:v>69</c:v>
                </c:pt>
                <c:pt idx="11">
                  <c:v>92</c:v>
                </c:pt>
                <c:pt idx="12">
                  <c:v>67</c:v>
                </c:pt>
                <c:pt idx="13">
                  <c:v>88</c:v>
                </c:pt>
                <c:pt idx="14">
                  <c:v>105</c:v>
                </c:pt>
                <c:pt idx="15">
                  <c:v>65</c:v>
                </c:pt>
                <c:pt idx="16">
                  <c:v>55</c:v>
                </c:pt>
                <c:pt idx="17">
                  <c:v>59</c:v>
                </c:pt>
                <c:pt idx="18">
                  <c:v>57</c:v>
                </c:pt>
                <c:pt idx="19">
                  <c:v>86</c:v>
                </c:pt>
                <c:pt idx="20">
                  <c:v>78</c:v>
                </c:pt>
                <c:pt idx="21">
                  <c:v>86</c:v>
                </c:pt>
                <c:pt idx="22">
                  <c:v>89</c:v>
                </c:pt>
                <c:pt idx="23">
                  <c:v>157</c:v>
                </c:pt>
                <c:pt idx="24">
                  <c:v>88</c:v>
                </c:pt>
                <c:pt idx="25">
                  <c:v>89</c:v>
                </c:pt>
                <c:pt idx="26">
                  <c:v>72</c:v>
                </c:pt>
                <c:pt idx="27">
                  <c:v>130</c:v>
                </c:pt>
                <c:pt idx="28">
                  <c:v>90</c:v>
                </c:pt>
                <c:pt idx="29">
                  <c:v>59</c:v>
                </c:pt>
                <c:pt idx="30">
                  <c:v>67</c:v>
                </c:pt>
                <c:pt idx="31">
                  <c:v>74</c:v>
                </c:pt>
                <c:pt idx="32">
                  <c:v>107</c:v>
                </c:pt>
                <c:pt idx="33">
                  <c:v>61</c:v>
                </c:pt>
                <c:pt idx="34">
                  <c:v>59</c:v>
                </c:pt>
                <c:pt idx="35">
                  <c:v>60</c:v>
                </c:pt>
                <c:pt idx="36">
                  <c:v>123</c:v>
                </c:pt>
                <c:pt idx="37">
                  <c:v>82</c:v>
                </c:pt>
                <c:pt idx="38">
                  <c:v>121</c:v>
                </c:pt>
                <c:pt idx="39">
                  <c:v>43</c:v>
                </c:pt>
                <c:pt idx="40">
                  <c:v>42</c:v>
                </c:pt>
                <c:pt idx="41">
                  <c:v>43</c:v>
                </c:pt>
                <c:pt idx="42">
                  <c:v>48</c:v>
                </c:pt>
                <c:pt idx="43">
                  <c:v>43</c:v>
                </c:pt>
                <c:pt idx="44">
                  <c:v>49</c:v>
                </c:pt>
                <c:pt idx="45">
                  <c:v>54</c:v>
                </c:pt>
                <c:pt idx="46">
                  <c:v>133</c:v>
                </c:pt>
                <c:pt idx="47">
                  <c:v>42</c:v>
                </c:pt>
                <c:pt idx="48">
                  <c:v>41</c:v>
                </c:pt>
                <c:pt idx="49">
                  <c:v>36</c:v>
                </c:pt>
                <c:pt idx="50">
                  <c:v>39</c:v>
                </c:pt>
                <c:pt idx="51">
                  <c:v>40</c:v>
                </c:pt>
                <c:pt idx="52">
                  <c:v>36</c:v>
                </c:pt>
                <c:pt idx="53">
                  <c:v>34</c:v>
                </c:pt>
                <c:pt idx="54">
                  <c:v>36</c:v>
                </c:pt>
                <c:pt idx="55">
                  <c:v>65</c:v>
                </c:pt>
                <c:pt idx="56">
                  <c:v>84</c:v>
                </c:pt>
                <c:pt idx="57">
                  <c:v>68</c:v>
                </c:pt>
                <c:pt idx="58">
                  <c:v>75</c:v>
                </c:pt>
                <c:pt idx="59">
                  <c:v>87</c:v>
                </c:pt>
                <c:pt idx="60">
                  <c:v>84</c:v>
                </c:pt>
                <c:pt idx="61">
                  <c:v>116</c:v>
                </c:pt>
                <c:pt idx="62">
                  <c:v>73</c:v>
                </c:pt>
                <c:pt idx="63">
                  <c:v>78</c:v>
                </c:pt>
                <c:pt idx="64">
                  <c:v>126</c:v>
                </c:pt>
                <c:pt idx="65">
                  <c:v>58</c:v>
                </c:pt>
                <c:pt idx="66">
                  <c:v>57</c:v>
                </c:pt>
                <c:pt idx="67">
                  <c:v>58</c:v>
                </c:pt>
                <c:pt idx="68">
                  <c:v>66</c:v>
                </c:pt>
                <c:pt idx="69">
                  <c:v>50</c:v>
                </c:pt>
                <c:pt idx="70">
                  <c:v>68</c:v>
                </c:pt>
                <c:pt idx="71">
                  <c:v>51</c:v>
                </c:pt>
                <c:pt idx="72">
                  <c:v>64</c:v>
                </c:pt>
                <c:pt idx="73">
                  <c:v>58</c:v>
                </c:pt>
                <c:pt idx="74">
                  <c:v>57</c:v>
                </c:pt>
                <c:pt idx="75">
                  <c:v>48</c:v>
                </c:pt>
                <c:pt idx="76">
                  <c:v>70</c:v>
                </c:pt>
                <c:pt idx="77">
                  <c:v>186</c:v>
                </c:pt>
                <c:pt idx="78">
                  <c:v>55</c:v>
                </c:pt>
                <c:pt idx="79">
                  <c:v>64</c:v>
                </c:pt>
                <c:pt idx="80">
                  <c:v>60</c:v>
                </c:pt>
                <c:pt idx="81">
                  <c:v>44</c:v>
                </c:pt>
                <c:pt idx="82">
                  <c:v>53</c:v>
                </c:pt>
                <c:pt idx="83">
                  <c:v>56</c:v>
                </c:pt>
                <c:pt idx="84">
                  <c:v>49</c:v>
                </c:pt>
                <c:pt idx="85">
                  <c:v>86</c:v>
                </c:pt>
                <c:pt idx="86">
                  <c:v>53</c:v>
                </c:pt>
                <c:pt idx="87">
                  <c:v>61</c:v>
                </c:pt>
                <c:pt idx="88">
                  <c:v>55</c:v>
                </c:pt>
                <c:pt idx="89">
                  <c:v>49</c:v>
                </c:pt>
                <c:pt idx="90">
                  <c:v>53</c:v>
                </c:pt>
                <c:pt idx="91">
                  <c:v>40</c:v>
                </c:pt>
                <c:pt idx="92">
                  <c:v>76</c:v>
                </c:pt>
                <c:pt idx="93">
                  <c:v>102</c:v>
                </c:pt>
                <c:pt idx="94">
                  <c:v>49</c:v>
                </c:pt>
                <c:pt idx="95">
                  <c:v>82</c:v>
                </c:pt>
                <c:pt idx="96">
                  <c:v>76</c:v>
                </c:pt>
                <c:pt idx="97">
                  <c:v>38</c:v>
                </c:pt>
                <c:pt idx="98">
                  <c:v>50</c:v>
                </c:pt>
                <c:pt idx="99">
                  <c:v>41</c:v>
                </c:pt>
                <c:pt idx="100">
                  <c:v>49</c:v>
                </c:pt>
                <c:pt idx="101">
                  <c:v>40</c:v>
                </c:pt>
                <c:pt idx="102">
                  <c:v>60</c:v>
                </c:pt>
                <c:pt idx="103">
                  <c:v>47</c:v>
                </c:pt>
                <c:pt idx="104">
                  <c:v>49</c:v>
                </c:pt>
                <c:pt idx="105">
                  <c:v>85</c:v>
                </c:pt>
                <c:pt idx="106">
                  <c:v>34</c:v>
                </c:pt>
                <c:pt idx="107">
                  <c:v>78</c:v>
                </c:pt>
                <c:pt idx="108">
                  <c:v>51</c:v>
                </c:pt>
                <c:pt idx="109">
                  <c:v>41</c:v>
                </c:pt>
                <c:pt idx="110">
                  <c:v>59</c:v>
                </c:pt>
                <c:pt idx="111">
                  <c:v>39</c:v>
                </c:pt>
                <c:pt idx="112">
                  <c:v>35</c:v>
                </c:pt>
                <c:pt idx="113">
                  <c:v>45</c:v>
                </c:pt>
                <c:pt idx="114">
                  <c:v>92</c:v>
                </c:pt>
                <c:pt idx="115">
                  <c:v>33</c:v>
                </c:pt>
                <c:pt idx="116">
                  <c:v>75</c:v>
                </c:pt>
                <c:pt idx="117">
                  <c:v>89</c:v>
                </c:pt>
                <c:pt idx="118">
                  <c:v>65</c:v>
                </c:pt>
                <c:pt idx="119">
                  <c:v>33</c:v>
                </c:pt>
                <c:pt idx="120">
                  <c:v>33</c:v>
                </c:pt>
                <c:pt idx="121">
                  <c:v>1560</c:v>
                </c:pt>
                <c:pt idx="122">
                  <c:v>46</c:v>
                </c:pt>
                <c:pt idx="123">
                  <c:v>82</c:v>
                </c:pt>
                <c:pt idx="124">
                  <c:v>229</c:v>
                </c:pt>
                <c:pt idx="125">
                  <c:v>97</c:v>
                </c:pt>
                <c:pt idx="126">
                  <c:v>60</c:v>
                </c:pt>
                <c:pt idx="127">
                  <c:v>76</c:v>
                </c:pt>
                <c:pt idx="128">
                  <c:v>58</c:v>
                </c:pt>
                <c:pt idx="129">
                  <c:v>84</c:v>
                </c:pt>
                <c:pt idx="130">
                  <c:v>1649</c:v>
                </c:pt>
                <c:pt idx="131">
                  <c:v>55</c:v>
                </c:pt>
                <c:pt idx="132">
                  <c:v>80</c:v>
                </c:pt>
                <c:pt idx="133">
                  <c:v>62</c:v>
                </c:pt>
                <c:pt idx="134">
                  <c:v>72</c:v>
                </c:pt>
                <c:pt idx="135">
                  <c:v>81</c:v>
                </c:pt>
                <c:pt idx="136">
                  <c:v>180</c:v>
                </c:pt>
                <c:pt idx="137">
                  <c:v>69</c:v>
                </c:pt>
                <c:pt idx="138">
                  <c:v>62</c:v>
                </c:pt>
                <c:pt idx="139">
                  <c:v>73</c:v>
                </c:pt>
                <c:pt idx="140">
                  <c:v>65</c:v>
                </c:pt>
                <c:pt idx="141">
                  <c:v>66</c:v>
                </c:pt>
                <c:pt idx="142">
                  <c:v>81</c:v>
                </c:pt>
                <c:pt idx="143">
                  <c:v>1642</c:v>
                </c:pt>
                <c:pt idx="144">
                  <c:v>67</c:v>
                </c:pt>
                <c:pt idx="145">
                  <c:v>56</c:v>
                </c:pt>
                <c:pt idx="146">
                  <c:v>67</c:v>
                </c:pt>
                <c:pt idx="147">
                  <c:v>60</c:v>
                </c:pt>
                <c:pt idx="148">
                  <c:v>59</c:v>
                </c:pt>
                <c:pt idx="149">
                  <c:v>135</c:v>
                </c:pt>
                <c:pt idx="150">
                  <c:v>64</c:v>
                </c:pt>
                <c:pt idx="151">
                  <c:v>65</c:v>
                </c:pt>
                <c:pt idx="152">
                  <c:v>65</c:v>
                </c:pt>
                <c:pt idx="153">
                  <c:v>65</c:v>
                </c:pt>
                <c:pt idx="154">
                  <c:v>60</c:v>
                </c:pt>
                <c:pt idx="155">
                  <c:v>56</c:v>
                </c:pt>
                <c:pt idx="156">
                  <c:v>58</c:v>
                </c:pt>
                <c:pt idx="157">
                  <c:v>66</c:v>
                </c:pt>
                <c:pt idx="158">
                  <c:v>101</c:v>
                </c:pt>
                <c:pt idx="159">
                  <c:v>94</c:v>
                </c:pt>
                <c:pt idx="160">
                  <c:v>66</c:v>
                </c:pt>
                <c:pt idx="161">
                  <c:v>114</c:v>
                </c:pt>
                <c:pt idx="162">
                  <c:v>92</c:v>
                </c:pt>
                <c:pt idx="163">
                  <c:v>62</c:v>
                </c:pt>
                <c:pt idx="16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4-DF4A-AF0A-574EB793B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1707872"/>
        <c:axId val="671773968"/>
      </c:areaChart>
      <c:catAx>
        <c:axId val="671707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73968"/>
        <c:crosses val="autoZero"/>
        <c:auto val="1"/>
        <c:lblAlgn val="ctr"/>
        <c:lblOffset val="100"/>
        <c:noMultiLvlLbl val="0"/>
      </c:catAx>
      <c:valAx>
        <c:axId val="6717739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07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Sheet1!$B$2:$B$110</c:f>
              <c:numCache>
                <c:formatCode>General</c:formatCode>
                <c:ptCount val="10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129</c:v>
                </c:pt>
                <c:pt idx="4">
                  <c:v>49</c:v>
                </c:pt>
                <c:pt idx="5">
                  <c:v>68</c:v>
                </c:pt>
                <c:pt idx="6">
                  <c:v>111</c:v>
                </c:pt>
                <c:pt idx="7">
                  <c:v>43</c:v>
                </c:pt>
                <c:pt idx="8">
                  <c:v>25</c:v>
                </c:pt>
                <c:pt idx="9">
                  <c:v>28</c:v>
                </c:pt>
                <c:pt idx="10">
                  <c:v>70</c:v>
                </c:pt>
                <c:pt idx="11">
                  <c:v>15</c:v>
                </c:pt>
                <c:pt idx="12">
                  <c:v>22</c:v>
                </c:pt>
                <c:pt idx="13">
                  <c:v>91</c:v>
                </c:pt>
                <c:pt idx="14">
                  <c:v>21</c:v>
                </c:pt>
                <c:pt idx="15">
                  <c:v>12</c:v>
                </c:pt>
                <c:pt idx="16">
                  <c:v>14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15</c:v>
                </c:pt>
                <c:pt idx="21">
                  <c:v>7</c:v>
                </c:pt>
                <c:pt idx="22">
                  <c:v>3</c:v>
                </c:pt>
                <c:pt idx="23">
                  <c:v>17</c:v>
                </c:pt>
                <c:pt idx="24">
                  <c:v>172</c:v>
                </c:pt>
                <c:pt idx="25">
                  <c:v>76</c:v>
                </c:pt>
                <c:pt idx="26">
                  <c:v>79</c:v>
                </c:pt>
                <c:pt idx="27">
                  <c:v>32</c:v>
                </c:pt>
                <c:pt idx="28">
                  <c:v>338</c:v>
                </c:pt>
                <c:pt idx="29">
                  <c:v>241</c:v>
                </c:pt>
                <c:pt idx="30">
                  <c:v>75</c:v>
                </c:pt>
                <c:pt idx="31">
                  <c:v>383</c:v>
                </c:pt>
                <c:pt idx="32">
                  <c:v>154</c:v>
                </c:pt>
                <c:pt idx="33">
                  <c:v>206</c:v>
                </c:pt>
                <c:pt idx="34">
                  <c:v>173</c:v>
                </c:pt>
                <c:pt idx="35">
                  <c:v>124</c:v>
                </c:pt>
                <c:pt idx="36">
                  <c:v>154</c:v>
                </c:pt>
                <c:pt idx="37">
                  <c:v>148</c:v>
                </c:pt>
                <c:pt idx="38">
                  <c:v>286</c:v>
                </c:pt>
                <c:pt idx="39">
                  <c:v>184</c:v>
                </c:pt>
                <c:pt idx="40">
                  <c:v>103</c:v>
                </c:pt>
                <c:pt idx="41">
                  <c:v>107</c:v>
                </c:pt>
                <c:pt idx="42">
                  <c:v>67</c:v>
                </c:pt>
                <c:pt idx="43">
                  <c:v>77</c:v>
                </c:pt>
                <c:pt idx="44">
                  <c:v>163</c:v>
                </c:pt>
                <c:pt idx="45">
                  <c:v>88</c:v>
                </c:pt>
                <c:pt idx="46">
                  <c:v>38</c:v>
                </c:pt>
                <c:pt idx="47">
                  <c:v>14</c:v>
                </c:pt>
                <c:pt idx="48">
                  <c:v>13</c:v>
                </c:pt>
                <c:pt idx="49">
                  <c:v>2</c:v>
                </c:pt>
                <c:pt idx="50">
                  <c:v>5</c:v>
                </c:pt>
                <c:pt idx="51">
                  <c:v>10</c:v>
                </c:pt>
                <c:pt idx="52">
                  <c:v>50</c:v>
                </c:pt>
                <c:pt idx="53">
                  <c:v>73</c:v>
                </c:pt>
                <c:pt idx="54">
                  <c:v>40</c:v>
                </c:pt>
                <c:pt idx="55">
                  <c:v>51</c:v>
                </c:pt>
                <c:pt idx="56">
                  <c:v>4</c:v>
                </c:pt>
                <c:pt idx="57">
                  <c:v>2</c:v>
                </c:pt>
                <c:pt idx="58">
                  <c:v>37</c:v>
                </c:pt>
                <c:pt idx="59">
                  <c:v>21</c:v>
                </c:pt>
                <c:pt idx="60">
                  <c:v>9</c:v>
                </c:pt>
                <c:pt idx="61">
                  <c:v>24</c:v>
                </c:pt>
                <c:pt idx="62">
                  <c:v>70</c:v>
                </c:pt>
                <c:pt idx="63">
                  <c:v>4</c:v>
                </c:pt>
                <c:pt idx="64">
                  <c:v>16</c:v>
                </c:pt>
                <c:pt idx="65">
                  <c:v>5</c:v>
                </c:pt>
                <c:pt idx="66">
                  <c:v>4</c:v>
                </c:pt>
                <c:pt idx="67">
                  <c:v>7</c:v>
                </c:pt>
                <c:pt idx="68">
                  <c:v>2</c:v>
                </c:pt>
                <c:pt idx="69">
                  <c:v>87</c:v>
                </c:pt>
                <c:pt idx="70">
                  <c:v>112</c:v>
                </c:pt>
                <c:pt idx="71">
                  <c:v>219</c:v>
                </c:pt>
                <c:pt idx="72">
                  <c:v>81</c:v>
                </c:pt>
                <c:pt idx="73">
                  <c:v>278</c:v>
                </c:pt>
                <c:pt idx="74">
                  <c:v>175</c:v>
                </c:pt>
                <c:pt idx="75">
                  <c:v>92</c:v>
                </c:pt>
                <c:pt idx="76">
                  <c:v>42</c:v>
                </c:pt>
                <c:pt idx="77">
                  <c:v>5</c:v>
                </c:pt>
                <c:pt idx="78">
                  <c:v>17</c:v>
                </c:pt>
                <c:pt idx="79">
                  <c:v>13</c:v>
                </c:pt>
                <c:pt idx="80">
                  <c:v>29</c:v>
                </c:pt>
                <c:pt idx="81">
                  <c:v>73</c:v>
                </c:pt>
                <c:pt idx="82">
                  <c:v>18</c:v>
                </c:pt>
                <c:pt idx="83">
                  <c:v>9</c:v>
                </c:pt>
                <c:pt idx="84">
                  <c:v>28</c:v>
                </c:pt>
                <c:pt idx="85">
                  <c:v>5</c:v>
                </c:pt>
                <c:pt idx="86">
                  <c:v>13</c:v>
                </c:pt>
                <c:pt idx="87">
                  <c:v>2</c:v>
                </c:pt>
                <c:pt idx="88">
                  <c:v>14</c:v>
                </c:pt>
                <c:pt idx="89">
                  <c:v>16</c:v>
                </c:pt>
                <c:pt idx="90">
                  <c:v>1</c:v>
                </c:pt>
                <c:pt idx="91">
                  <c:v>9</c:v>
                </c:pt>
                <c:pt idx="92">
                  <c:v>9</c:v>
                </c:pt>
                <c:pt idx="93">
                  <c:v>10</c:v>
                </c:pt>
                <c:pt idx="94">
                  <c:v>1</c:v>
                </c:pt>
                <c:pt idx="95">
                  <c:v>1</c:v>
                </c:pt>
                <c:pt idx="96">
                  <c:v>13</c:v>
                </c:pt>
                <c:pt idx="97">
                  <c:v>11</c:v>
                </c:pt>
                <c:pt idx="98">
                  <c:v>74</c:v>
                </c:pt>
                <c:pt idx="99">
                  <c:v>38</c:v>
                </c:pt>
                <c:pt idx="100">
                  <c:v>9</c:v>
                </c:pt>
                <c:pt idx="101">
                  <c:v>28</c:v>
                </c:pt>
                <c:pt idx="102">
                  <c:v>13</c:v>
                </c:pt>
                <c:pt idx="103">
                  <c:v>51</c:v>
                </c:pt>
                <c:pt idx="104">
                  <c:v>2</c:v>
                </c:pt>
                <c:pt idx="105">
                  <c:v>4</c:v>
                </c:pt>
                <c:pt idx="106">
                  <c:v>7</c:v>
                </c:pt>
                <c:pt idx="107">
                  <c:v>7</c:v>
                </c:pt>
                <c:pt idx="10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1-8A49-A17E-31D4CFF2A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737840"/>
        <c:axId val="646391296"/>
      </c:areaChart>
      <c:catAx>
        <c:axId val="675737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391296"/>
        <c:crosses val="autoZero"/>
        <c:auto val="1"/>
        <c:lblAlgn val="ctr"/>
        <c:lblOffset val="100"/>
        <c:noMultiLvlLbl val="0"/>
      </c:catAx>
      <c:valAx>
        <c:axId val="6463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737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B50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Sheet1!$D$2:$D$56</c:f>
              <c:numCache>
                <c:formatCode>General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98</c:v>
                </c:pt>
                <c:pt idx="7">
                  <c:v>153</c:v>
                </c:pt>
                <c:pt idx="8">
                  <c:v>48</c:v>
                </c:pt>
                <c:pt idx="9">
                  <c:v>68</c:v>
                </c:pt>
                <c:pt idx="10">
                  <c:v>23</c:v>
                </c:pt>
                <c:pt idx="11">
                  <c:v>76</c:v>
                </c:pt>
                <c:pt idx="12">
                  <c:v>47</c:v>
                </c:pt>
                <c:pt idx="13">
                  <c:v>15</c:v>
                </c:pt>
                <c:pt idx="14">
                  <c:v>93</c:v>
                </c:pt>
                <c:pt idx="15">
                  <c:v>155</c:v>
                </c:pt>
                <c:pt idx="16">
                  <c:v>70</c:v>
                </c:pt>
                <c:pt idx="17">
                  <c:v>84</c:v>
                </c:pt>
                <c:pt idx="18">
                  <c:v>32</c:v>
                </c:pt>
                <c:pt idx="19">
                  <c:v>50</c:v>
                </c:pt>
                <c:pt idx="20">
                  <c:v>91</c:v>
                </c:pt>
                <c:pt idx="21">
                  <c:v>4</c:v>
                </c:pt>
                <c:pt idx="22">
                  <c:v>295</c:v>
                </c:pt>
                <c:pt idx="23">
                  <c:v>74</c:v>
                </c:pt>
                <c:pt idx="24">
                  <c:v>8</c:v>
                </c:pt>
                <c:pt idx="25">
                  <c:v>6</c:v>
                </c:pt>
                <c:pt idx="26">
                  <c:v>37</c:v>
                </c:pt>
                <c:pt idx="27">
                  <c:v>39</c:v>
                </c:pt>
                <c:pt idx="28">
                  <c:v>27</c:v>
                </c:pt>
                <c:pt idx="29">
                  <c:v>44</c:v>
                </c:pt>
                <c:pt idx="30">
                  <c:v>110</c:v>
                </c:pt>
                <c:pt idx="31">
                  <c:v>93</c:v>
                </c:pt>
                <c:pt idx="32">
                  <c:v>18</c:v>
                </c:pt>
                <c:pt idx="33">
                  <c:v>156</c:v>
                </c:pt>
                <c:pt idx="34">
                  <c:v>55</c:v>
                </c:pt>
                <c:pt idx="35">
                  <c:v>29</c:v>
                </c:pt>
                <c:pt idx="36">
                  <c:v>19</c:v>
                </c:pt>
                <c:pt idx="37">
                  <c:v>37</c:v>
                </c:pt>
                <c:pt idx="38">
                  <c:v>20</c:v>
                </c:pt>
                <c:pt idx="39">
                  <c:v>74</c:v>
                </c:pt>
                <c:pt idx="40">
                  <c:v>51</c:v>
                </c:pt>
                <c:pt idx="41">
                  <c:v>1</c:v>
                </c:pt>
                <c:pt idx="42">
                  <c:v>98</c:v>
                </c:pt>
                <c:pt idx="43">
                  <c:v>46</c:v>
                </c:pt>
                <c:pt idx="44">
                  <c:v>93</c:v>
                </c:pt>
                <c:pt idx="45">
                  <c:v>15</c:v>
                </c:pt>
                <c:pt idx="46">
                  <c:v>12</c:v>
                </c:pt>
                <c:pt idx="47">
                  <c:v>62</c:v>
                </c:pt>
                <c:pt idx="48">
                  <c:v>32</c:v>
                </c:pt>
                <c:pt idx="49">
                  <c:v>88</c:v>
                </c:pt>
                <c:pt idx="50">
                  <c:v>5</c:v>
                </c:pt>
                <c:pt idx="51">
                  <c:v>0</c:v>
                </c:pt>
                <c:pt idx="52">
                  <c:v>23</c:v>
                </c:pt>
                <c:pt idx="53">
                  <c:v>92</c:v>
                </c:pt>
                <c:pt idx="5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D-B34F-AF48-5D6226934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336960"/>
        <c:axId val="675393424"/>
      </c:areaChart>
      <c:catAx>
        <c:axId val="64833696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393424"/>
        <c:crosses val="autoZero"/>
        <c:auto val="1"/>
        <c:lblAlgn val="ctr"/>
        <c:lblOffset val="100"/>
        <c:noMultiLvlLbl val="0"/>
      </c:catAx>
      <c:valAx>
        <c:axId val="6753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36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B70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Sheet1!$F$2:$F$95</c:f>
              <c:numCache>
                <c:formatCode>General</c:formatCode>
                <c:ptCount val="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50</c:v>
                </c:pt>
                <c:pt idx="12">
                  <c:v>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91</c:v>
                </c:pt>
                <c:pt idx="21">
                  <c:v>10</c:v>
                </c:pt>
                <c:pt idx="22">
                  <c:v>0</c:v>
                </c:pt>
                <c:pt idx="23">
                  <c:v>0</c:v>
                </c:pt>
                <c:pt idx="24">
                  <c:v>8</c:v>
                </c:pt>
                <c:pt idx="25">
                  <c:v>33</c:v>
                </c:pt>
                <c:pt idx="26">
                  <c:v>1</c:v>
                </c:pt>
                <c:pt idx="27">
                  <c:v>42</c:v>
                </c:pt>
                <c:pt idx="28">
                  <c:v>4</c:v>
                </c:pt>
                <c:pt idx="29">
                  <c:v>0</c:v>
                </c:pt>
                <c:pt idx="30">
                  <c:v>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38</c:v>
                </c:pt>
                <c:pt idx="51">
                  <c:v>3</c:v>
                </c:pt>
                <c:pt idx="52">
                  <c:v>151.69999999999999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93</c:v>
                </c:pt>
                <c:pt idx="57">
                  <c:v>34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9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102</c:v>
                </c:pt>
                <c:pt idx="72">
                  <c:v>37</c:v>
                </c:pt>
                <c:pt idx="73">
                  <c:v>20</c:v>
                </c:pt>
                <c:pt idx="74">
                  <c:v>39</c:v>
                </c:pt>
                <c:pt idx="75">
                  <c:v>155</c:v>
                </c:pt>
                <c:pt idx="76">
                  <c:v>189</c:v>
                </c:pt>
                <c:pt idx="77">
                  <c:v>68</c:v>
                </c:pt>
                <c:pt idx="78">
                  <c:v>0</c:v>
                </c:pt>
                <c:pt idx="79">
                  <c:v>0</c:v>
                </c:pt>
                <c:pt idx="80">
                  <c:v>16</c:v>
                </c:pt>
                <c:pt idx="81">
                  <c:v>55</c:v>
                </c:pt>
                <c:pt idx="82">
                  <c:v>20</c:v>
                </c:pt>
                <c:pt idx="83">
                  <c:v>42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2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A7-164F-9A6D-311CD8825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919552"/>
        <c:axId val="674836800"/>
      </c:areaChart>
      <c:catAx>
        <c:axId val="6749195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36800"/>
        <c:crosses val="autoZero"/>
        <c:auto val="1"/>
        <c:lblAlgn val="ctr"/>
        <c:lblOffset val="100"/>
        <c:noMultiLvlLbl val="0"/>
      </c:catAx>
      <c:valAx>
        <c:axId val="67483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919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B1000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Sheet1!$H$2:$H$160</c:f>
              <c:numCache>
                <c:formatCode>General</c:formatCode>
                <c:ptCount val="1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1422</c:v>
                </c:pt>
                <c:pt idx="77">
                  <c:v>0</c:v>
                </c:pt>
                <c:pt idx="78">
                  <c:v>1422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1422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49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F-DD40-8224-899F54659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234992"/>
        <c:axId val="683078320"/>
      </c:areaChart>
      <c:catAx>
        <c:axId val="6802349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078320"/>
        <c:crosses val="autoZero"/>
        <c:auto val="1"/>
        <c:lblAlgn val="ctr"/>
        <c:lblOffset val="100"/>
        <c:noMultiLvlLbl val="0"/>
      </c:catAx>
      <c:valAx>
        <c:axId val="68307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234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B1000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Sheet1!$A$8:$A$2800</c:f>
              <c:numCache>
                <c:formatCode>General</c:formatCode>
                <c:ptCount val="279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86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1421</c:v>
                </c:pt>
                <c:pt idx="43">
                  <c:v>1422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1428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1447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36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33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1422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14</c:v>
                </c:pt>
                <c:pt idx="285">
                  <c:v>30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26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1424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1419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1424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1424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57</c:v>
                </c:pt>
                <c:pt idx="651">
                  <c:v>0</c:v>
                </c:pt>
                <c:pt idx="652">
                  <c:v>1422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68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7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2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1422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2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28</c:v>
                </c:pt>
                <c:pt idx="1076">
                  <c:v>0</c:v>
                </c:pt>
                <c:pt idx="1077">
                  <c:v>0</c:v>
                </c:pt>
                <c:pt idx="1078">
                  <c:v>42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66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56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29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2</c:v>
                </c:pt>
                <c:pt idx="1109">
                  <c:v>26</c:v>
                </c:pt>
                <c:pt idx="1110">
                  <c:v>0</c:v>
                </c:pt>
                <c:pt idx="1111">
                  <c:v>0</c:v>
                </c:pt>
                <c:pt idx="1112">
                  <c:v>66</c:v>
                </c:pt>
                <c:pt idx="1113">
                  <c:v>0</c:v>
                </c:pt>
                <c:pt idx="1114">
                  <c:v>0</c:v>
                </c:pt>
                <c:pt idx="1115">
                  <c:v>64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73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155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18</c:v>
                </c:pt>
                <c:pt idx="1166">
                  <c:v>32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112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1422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1426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29</c:v>
                </c:pt>
                <c:pt idx="1529">
                  <c:v>0</c:v>
                </c:pt>
                <c:pt idx="1530">
                  <c:v>0</c:v>
                </c:pt>
                <c:pt idx="1531">
                  <c:v>1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1422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1434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1421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1423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22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45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1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22</c:v>
                </c:pt>
                <c:pt idx="2008">
                  <c:v>11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71</c:v>
                </c:pt>
                <c:pt idx="2022">
                  <c:v>49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52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5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1420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10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2-5F4F-9CD0-F375865FD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5991872"/>
        <c:axId val="1815993552"/>
      </c:areaChart>
      <c:catAx>
        <c:axId val="1815991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993552"/>
        <c:crosses val="autoZero"/>
        <c:auto val="1"/>
        <c:lblAlgn val="ctr"/>
        <c:lblOffset val="100"/>
        <c:noMultiLvlLbl val="0"/>
      </c:catAx>
      <c:valAx>
        <c:axId val="18159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991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F06F9-CA28-A941-803D-FFD27DF976A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05E0-9CFA-3B4D-8256-45699AC16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705E0-9CFA-3B4D-8256-45699AC167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D022-E8EC-C948-B175-F4542598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618B-A05A-2547-B25C-0083C0F9B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50D7-111B-104A-9EDE-0A051C18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2FA8-BFCA-1549-A4ED-0DBC6FEF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D918-85F7-0047-9568-111EA463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E2C4-A802-2C49-8AF9-AADC3F35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2FB4-7BB3-4A46-B758-D918B395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9425-CB78-DE48-A961-3E7FB0A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C00F-C890-CD40-A2E7-50EBBD99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4609-2F83-7E49-9279-D8DCA955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39774-7A45-2A48-ABF7-A36A9E94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8B536-B9C6-0948-8AD8-EBADC8E8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CA7C-3AD8-D54A-92FF-C7B75E46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6456-1A70-8F45-AE0B-FB43A8F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C144-9724-E143-9005-491BFAA2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0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81C5-EF3A-0D4A-ADAC-4E7CA813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5ADA-A4B8-5346-93CD-5C7573E7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2E5F-FE04-5841-A017-60DD4318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0ACD-4190-AA4D-82F1-8C922CFB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18AF-3CCC-5E4A-82EB-B0EEE8B0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BDA5-E490-9D45-8FEA-8B2E4AEB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14A8-07E0-FF4E-96DE-2972F3D4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216D-5627-2345-99F6-E67BA68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CC96-A623-F94A-B35F-A8B3BC74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0F86-460C-B84E-9F5B-CDFC437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9DF0-9839-8248-B60B-16339955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1D72-BF95-844A-8010-7451D8E7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D99FE-A4E1-5543-84B2-052C3875E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FF5C-6E36-A44E-A69B-5402AAE5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599D-5538-F84D-BAAA-3C5CEE6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90061-1B8A-234D-98D8-4B29BD2D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03BD-4ADC-F843-ACE4-5F141D6A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541C-4225-8042-9883-7B80934C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B56B3-BA5B-9847-B4E0-07601D2F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B9227-34B9-CE48-BF73-DA3C45D66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9A0B6-8F8E-C140-A131-9E4F6589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6B761-2B8F-574E-9458-7310C847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DC9D2-DE9E-8947-8CEC-574E359A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BEFBF-FA00-6748-ABF4-70B1CD49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422C-D8EC-F74E-8614-CFB5990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01DD5-7263-604C-92E0-5E7E28F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5ABCE-F52C-4748-B176-D9F12FB9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9190F-E6EA-A541-B169-8DAFBA8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65569-A6E0-2849-A837-128E7FAC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1BF40-D2C8-E145-95BA-21AAE40F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A602-DC82-5B49-A612-592FA97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FDA-3367-7941-A3DC-901AE7B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8602-DCF6-D946-9249-E0E89118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99B9-AECA-6C4E-9591-DB5F36C9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F2CE-CA2C-E84E-B69F-C6219D6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13A2-49C6-7E4B-B2EF-680169B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68BE-70A2-0F4A-82CE-A0C00EB7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58C-11B7-E548-9BC5-7E319818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AF666-B729-CE4D-988A-403EE8F7B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633F3-4288-9A4A-A06E-B25FB4EF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E3402-80CD-3E4F-8AFF-2F27753D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0ADC-927D-8B45-9030-3F119AD1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48D7-E86D-D74A-B6C2-810EE507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BAC1-74DF-2D46-AEBF-B802A0CC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95A9-9C43-1843-BCD6-DA5A4F6C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D977-5C08-7343-96AF-8153EA95F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9A93-D2B2-EB44-9391-F802C4483EC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119E-F5C4-9346-B2C5-C022A45A6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E0B4-E781-4D41-B8DA-B103AD136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3769-6CE3-B44A-9A9A-E6977205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A3C2-B4BC-AD43-953B-7FD87C0ED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Frame Buffering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267E-7D33-7341-AD09-7AA50C998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Indra VTP</a:t>
            </a:r>
          </a:p>
          <a:p>
            <a:r>
              <a:rPr lang="en-US" dirty="0"/>
              <a:t>Vardan G. EPSCI</a:t>
            </a:r>
          </a:p>
        </p:txBody>
      </p:sp>
    </p:spTree>
    <p:extLst>
      <p:ext uri="{BB962C8B-B14F-4D97-AF65-F5344CB8AC3E}">
        <p14:creationId xmlns:p14="http://schemas.microsoft.com/office/powerpoint/2010/main" val="36776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24738C-E61F-8B4C-A6F4-B0553F85E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63022"/>
              </p:ext>
            </p:extLst>
          </p:nvPr>
        </p:nvGraphicFramePr>
        <p:xfrm>
          <a:off x="0" y="688700"/>
          <a:ext cx="4136572" cy="260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B17CF6-5FD1-1B41-8A28-37C3939E6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876068"/>
              </p:ext>
            </p:extLst>
          </p:nvPr>
        </p:nvGraphicFramePr>
        <p:xfrm>
          <a:off x="4232366" y="674186"/>
          <a:ext cx="4029893" cy="2677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043325-68B0-F147-B599-BFF6B07B2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347835"/>
              </p:ext>
            </p:extLst>
          </p:nvPr>
        </p:nvGraphicFramePr>
        <p:xfrm>
          <a:off x="8066314" y="688700"/>
          <a:ext cx="3742508" cy="260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FF16E77-A5A8-8A48-BD8F-7E08F0D6A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267124"/>
              </p:ext>
            </p:extLst>
          </p:nvPr>
        </p:nvGraphicFramePr>
        <p:xfrm>
          <a:off x="352695" y="3878942"/>
          <a:ext cx="4029893" cy="263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171B2E9-7C24-3F41-BAFE-8B1E9717D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252512"/>
              </p:ext>
            </p:extLst>
          </p:nvPr>
        </p:nvGraphicFramePr>
        <p:xfrm>
          <a:off x="4715689" y="3878942"/>
          <a:ext cx="4232367" cy="2638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39354B-B6ED-2F44-8A74-322E0D556E18}"/>
              </a:ext>
            </a:extLst>
          </p:cNvPr>
          <p:cNvSpPr txBox="1"/>
          <p:nvPr/>
        </p:nvSpPr>
        <p:spPr>
          <a:xfrm>
            <a:off x="953589" y="1459411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54377-A8BD-174B-B4F9-ABBC9493855C}"/>
              </a:ext>
            </a:extLst>
          </p:cNvPr>
          <p:cNvSpPr txBox="1"/>
          <p:nvPr/>
        </p:nvSpPr>
        <p:spPr>
          <a:xfrm>
            <a:off x="6051367" y="1459411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Y=1400 suppressed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3A949-C20B-CD47-8A57-68925C432076}"/>
              </a:ext>
            </a:extLst>
          </p:cNvPr>
          <p:cNvSpPr txBox="1"/>
          <p:nvPr/>
        </p:nvSpPr>
        <p:spPr>
          <a:xfrm>
            <a:off x="9985686" y="1459411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Y=1400 suppressed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4CE77-8791-1340-8A56-7003795D66BE}"/>
              </a:ext>
            </a:extLst>
          </p:cNvPr>
          <p:cNvSpPr txBox="1"/>
          <p:nvPr/>
        </p:nvSpPr>
        <p:spPr>
          <a:xfrm>
            <a:off x="1488797" y="4717143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Y=1400 suppressed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85D16E-847B-0041-B47D-8B8631AE9F3F}"/>
              </a:ext>
            </a:extLst>
          </p:cNvPr>
          <p:cNvSpPr txBox="1">
            <a:spLocks/>
          </p:cNvSpPr>
          <p:nvPr/>
        </p:nvSpPr>
        <p:spPr>
          <a:xfrm>
            <a:off x="352695" y="104499"/>
            <a:ext cx="10337800" cy="6792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Lost Frame Rates in Hz </a:t>
            </a:r>
            <a:r>
              <a:rPr lang="en-US" sz="1100" dirty="0"/>
              <a:t>(ERSAP Receiver + Aggregator + </a:t>
            </a:r>
            <a:r>
              <a:rPr lang="en-US" sz="1100" dirty="0" err="1"/>
              <a:t>EventBuilder</a:t>
            </a:r>
            <a:r>
              <a:rPr lang="en-US" sz="1100" dirty="0"/>
              <a:t>) </a:t>
            </a:r>
          </a:p>
          <a:p>
            <a:pPr algn="ctr"/>
            <a:r>
              <a:rPr lang="en-US" sz="1100" dirty="0" err="1"/>
              <a:t>EventRate</a:t>
            </a:r>
            <a:r>
              <a:rPr lang="en-US" sz="1100" dirty="0"/>
              <a:t> = 15.25KHz   </a:t>
            </a:r>
            <a:r>
              <a:rPr lang="en-US" sz="1100" dirty="0" err="1"/>
              <a:t>DataRate</a:t>
            </a:r>
            <a:r>
              <a:rPr lang="en-US" sz="1100" dirty="0"/>
              <a:t> =1.28 </a:t>
            </a:r>
            <a:r>
              <a:rPr lang="en-US" sz="1100" dirty="0" err="1"/>
              <a:t>GByte</a:t>
            </a:r>
            <a:r>
              <a:rPr lang="en-US" sz="1100" dirty="0"/>
              <a:t>/sec</a:t>
            </a:r>
          </a:p>
          <a:p>
            <a:pPr algn="ctr"/>
            <a:r>
              <a:rPr lang="en-US" sz="1100" dirty="0"/>
              <a:t>5.2 cores and 3.4GByte resident memory on the 24 core Intel Xeon 6136 CPU server </a:t>
            </a:r>
          </a:p>
        </p:txBody>
      </p:sp>
    </p:spTree>
    <p:extLst>
      <p:ext uri="{BB962C8B-B14F-4D97-AF65-F5344CB8AC3E}">
        <p14:creationId xmlns:p14="http://schemas.microsoft.com/office/powerpoint/2010/main" val="297096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7EA30A0-3A47-484C-8361-2DE330357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704079"/>
              </p:ext>
            </p:extLst>
          </p:nvPr>
        </p:nvGraphicFramePr>
        <p:xfrm>
          <a:off x="418011" y="1711235"/>
          <a:ext cx="11313523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D8AFEC-2255-644B-AE3B-C0BCE1D254C1}"/>
              </a:ext>
            </a:extLst>
          </p:cNvPr>
          <p:cNvSpPr txBox="1"/>
          <p:nvPr/>
        </p:nvSpPr>
        <p:spPr>
          <a:xfrm>
            <a:off x="5571682" y="4911634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~ 8 hours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DEA2D-1821-F947-B289-72746A8ABA79}"/>
              </a:ext>
            </a:extLst>
          </p:cNvPr>
          <p:cNvSpPr txBox="1">
            <a:spLocks/>
          </p:cNvSpPr>
          <p:nvPr/>
        </p:nvSpPr>
        <p:spPr>
          <a:xfrm>
            <a:off x="418011" y="0"/>
            <a:ext cx="10337800" cy="6792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Lost Frame Rates in Hz </a:t>
            </a:r>
            <a:r>
              <a:rPr lang="en-US" sz="1100" dirty="0"/>
              <a:t>(ERSAP Receiver + Aggregator + </a:t>
            </a:r>
            <a:r>
              <a:rPr lang="en-US" sz="1100" dirty="0" err="1"/>
              <a:t>EventBuilder</a:t>
            </a:r>
            <a:r>
              <a:rPr lang="en-US" sz="1100" dirty="0"/>
              <a:t>) </a:t>
            </a:r>
          </a:p>
          <a:p>
            <a:pPr algn="ctr"/>
            <a:r>
              <a:rPr lang="en-US" sz="1100" dirty="0" err="1"/>
              <a:t>EventRate</a:t>
            </a:r>
            <a:r>
              <a:rPr lang="en-US" sz="1100" dirty="0"/>
              <a:t> = 15.25KHz   </a:t>
            </a:r>
            <a:r>
              <a:rPr lang="en-US" sz="1100" dirty="0" err="1"/>
              <a:t>DataRate</a:t>
            </a:r>
            <a:r>
              <a:rPr lang="en-US" sz="1100" dirty="0"/>
              <a:t> =1.28 </a:t>
            </a:r>
            <a:r>
              <a:rPr lang="en-US" sz="1100" dirty="0" err="1"/>
              <a:t>GByte</a:t>
            </a:r>
            <a:r>
              <a:rPr lang="en-US" sz="1100" dirty="0"/>
              <a:t>/sec</a:t>
            </a:r>
          </a:p>
          <a:p>
            <a:pPr algn="ctr"/>
            <a:r>
              <a:rPr lang="en-US" sz="1100" dirty="0"/>
              <a:t>5.2 cores and 3.4GByte resident memory on the 24 core Intel Xeon 6136 CPU server </a:t>
            </a:r>
          </a:p>
        </p:txBody>
      </p:sp>
    </p:spTree>
    <p:extLst>
      <p:ext uri="{BB962C8B-B14F-4D97-AF65-F5344CB8AC3E}">
        <p14:creationId xmlns:p14="http://schemas.microsoft.com/office/powerpoint/2010/main" val="276107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107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FPGA Frame Buffering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Vardan Gyurjyan</dc:creator>
  <cp:lastModifiedBy>Vardan Gyurjyan</cp:lastModifiedBy>
  <cp:revision>16</cp:revision>
  <dcterms:created xsi:type="dcterms:W3CDTF">2021-02-09T21:38:50Z</dcterms:created>
  <dcterms:modified xsi:type="dcterms:W3CDTF">2021-02-18T18:00:17Z</dcterms:modified>
</cp:coreProperties>
</file>