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3"/>
  </p:normalViewPr>
  <p:slideViewPr>
    <p:cSldViewPr snapToGrid="0" snapToObjects="1">
      <p:cViewPr>
        <p:scale>
          <a:sx n="102" d="100"/>
          <a:sy n="102" d="100"/>
        </p:scale>
        <p:origin x="28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478E-ECD8-7A47-A307-BA66E9B25BF1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15AC-BECB-A94C-A74D-866489F51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8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478E-ECD8-7A47-A307-BA66E9B25BF1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15AC-BECB-A94C-A74D-866489F51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478E-ECD8-7A47-A307-BA66E9B25BF1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15AC-BECB-A94C-A74D-866489F51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1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478E-ECD8-7A47-A307-BA66E9B25BF1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15AC-BECB-A94C-A74D-866489F51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478E-ECD8-7A47-A307-BA66E9B25BF1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15AC-BECB-A94C-A74D-866489F51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02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478E-ECD8-7A47-A307-BA66E9B25BF1}" type="datetimeFigureOut">
              <a:rPr lang="en-US" smtClean="0"/>
              <a:t>10/7/20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15AC-BECB-A94C-A74D-866489F51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5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478E-ECD8-7A47-A307-BA66E9B25BF1}" type="datetimeFigureOut">
              <a:rPr lang="en-US" smtClean="0"/>
              <a:t>10/7/20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15AC-BECB-A94C-A74D-866489F51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0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478E-ECD8-7A47-A307-BA66E9B25BF1}" type="datetimeFigureOut">
              <a:rPr lang="en-US" smtClean="0"/>
              <a:t>10/7/20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15AC-BECB-A94C-A74D-866489F51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7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478E-ECD8-7A47-A307-BA66E9B25BF1}" type="datetimeFigureOut">
              <a:rPr lang="en-US" smtClean="0"/>
              <a:t>10/7/20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15AC-BECB-A94C-A74D-866489F51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91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478E-ECD8-7A47-A307-BA66E9B25BF1}" type="datetimeFigureOut">
              <a:rPr lang="en-US" smtClean="0"/>
              <a:t>10/7/20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15AC-BECB-A94C-A74D-866489F51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91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478E-ECD8-7A47-A307-BA66E9B25BF1}" type="datetimeFigureOut">
              <a:rPr lang="en-US" smtClean="0"/>
              <a:t>10/7/20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15AC-BECB-A94C-A74D-866489F51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6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A478E-ECD8-7A47-A307-BA66E9B25BF1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B15AC-BECB-A94C-A74D-866489F51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3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4488045" y="824002"/>
            <a:ext cx="3536039" cy="4947781"/>
            <a:chOff x="4488045" y="824002"/>
            <a:chExt cx="3536039" cy="4947781"/>
          </a:xfrm>
        </p:grpSpPr>
        <p:sp>
          <p:nvSpPr>
            <p:cNvPr id="14" name="Rounded Rectangle 13"/>
            <p:cNvSpPr/>
            <p:nvPr/>
          </p:nvSpPr>
          <p:spPr>
            <a:xfrm>
              <a:off x="4488045" y="824002"/>
              <a:ext cx="3204446" cy="4947781"/>
            </a:xfrm>
            <a:prstGeom prst="roundRect">
              <a:avLst/>
            </a:prstGeom>
            <a:gradFill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46990" y="1193334"/>
              <a:ext cx="531736" cy="421653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0</a:t>
              </a:r>
            </a:p>
            <a:p>
              <a:pPr algn="ctr"/>
              <a:r>
                <a:rPr lang="en-US" sz="1200" dirty="0" smtClean="0"/>
                <a:t>------</a:t>
              </a:r>
            </a:p>
            <a:p>
              <a:pPr algn="ctr"/>
              <a:r>
                <a:rPr lang="en-US" sz="1600" dirty="0" smtClean="0"/>
                <a:t>1</a:t>
              </a:r>
            </a:p>
            <a:p>
              <a:pPr algn="ctr"/>
              <a:r>
                <a:rPr lang="en-US" sz="1200" dirty="0" smtClean="0"/>
                <a:t>------</a:t>
              </a:r>
            </a:p>
            <a:p>
              <a:pPr algn="ctr"/>
              <a:r>
                <a:rPr lang="en-US" sz="1600" dirty="0" smtClean="0"/>
                <a:t>2</a:t>
              </a:r>
            </a:p>
            <a:p>
              <a:pPr algn="ctr"/>
              <a:r>
                <a:rPr lang="en-US" sz="1200" dirty="0" smtClean="0"/>
                <a:t>------</a:t>
              </a:r>
            </a:p>
            <a:p>
              <a:pPr algn="ctr"/>
              <a:r>
                <a:rPr lang="en-US" sz="1600" dirty="0" smtClean="0"/>
                <a:t>3</a:t>
              </a:r>
            </a:p>
            <a:p>
              <a:pPr algn="ctr"/>
              <a:r>
                <a:rPr lang="en-US" sz="1200" dirty="0" smtClean="0"/>
                <a:t>------</a:t>
              </a:r>
            </a:p>
            <a:p>
              <a:pPr algn="ctr"/>
              <a:r>
                <a:rPr lang="en-US" sz="1600" dirty="0" smtClean="0"/>
                <a:t>4</a:t>
              </a:r>
            </a:p>
            <a:p>
              <a:pPr algn="ctr"/>
              <a:r>
                <a:rPr lang="en-US" sz="1200" dirty="0" smtClean="0"/>
                <a:t>------</a:t>
              </a:r>
            </a:p>
            <a:p>
              <a:pPr algn="ctr"/>
              <a:r>
                <a:rPr lang="en-US" sz="1600" dirty="0" smtClean="0"/>
                <a:t>5</a:t>
              </a:r>
            </a:p>
            <a:p>
              <a:pPr algn="ctr"/>
              <a:r>
                <a:rPr lang="en-US" sz="1200" dirty="0" smtClean="0"/>
                <a:t>------</a:t>
              </a:r>
            </a:p>
            <a:p>
              <a:pPr algn="ctr"/>
              <a:r>
                <a:rPr lang="en-US" sz="1600" dirty="0" smtClean="0"/>
                <a:t>6</a:t>
              </a:r>
            </a:p>
            <a:p>
              <a:pPr algn="ctr"/>
              <a:r>
                <a:rPr lang="en-US" sz="1200" dirty="0" smtClean="0"/>
                <a:t>------</a:t>
              </a:r>
            </a:p>
            <a:p>
              <a:pPr algn="ctr"/>
              <a:r>
                <a:rPr lang="mr-IN" sz="1600" dirty="0" smtClean="0"/>
                <a:t>…</a:t>
              </a:r>
              <a:endParaRPr lang="en-US" sz="1600" dirty="0" smtClean="0"/>
            </a:p>
            <a:p>
              <a:pPr algn="ctr"/>
              <a:r>
                <a:rPr lang="en-US" sz="1200" dirty="0" smtClean="0"/>
                <a:t>------</a:t>
              </a:r>
            </a:p>
            <a:p>
              <a:pPr algn="ctr"/>
              <a:r>
                <a:rPr lang="en-US" sz="1600" dirty="0" smtClean="0"/>
                <a:t>N -1</a:t>
              </a:r>
            </a:p>
            <a:p>
              <a:pPr algn="ctr"/>
              <a:r>
                <a:rPr lang="en-US" sz="1200" dirty="0" smtClean="0"/>
                <a:t>------</a:t>
              </a:r>
            </a:p>
            <a:p>
              <a:pPr algn="ctr"/>
              <a:r>
                <a:rPr lang="en-US" sz="1600" dirty="0" smtClean="0"/>
                <a:t>N</a:t>
              </a:r>
              <a:endParaRPr lang="en-US" sz="16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37362" y="1193334"/>
              <a:ext cx="485017" cy="42165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600" dirty="0"/>
            </a:p>
            <a:p>
              <a:pPr algn="ctr"/>
              <a:r>
                <a:rPr lang="en-US" sz="1200" dirty="0" smtClean="0"/>
                <a:t>------</a:t>
              </a:r>
            </a:p>
            <a:p>
              <a:pPr algn="ctr"/>
              <a:endParaRPr lang="en-US" sz="1600" dirty="0" smtClean="0"/>
            </a:p>
            <a:p>
              <a:pPr algn="ctr"/>
              <a:r>
                <a:rPr lang="en-US" sz="1200" dirty="0" smtClean="0"/>
                <a:t>------</a:t>
              </a:r>
            </a:p>
            <a:p>
              <a:pPr algn="ctr"/>
              <a:endParaRPr lang="en-US" sz="1600" dirty="0" smtClean="0"/>
            </a:p>
            <a:p>
              <a:pPr algn="ctr"/>
              <a:r>
                <a:rPr lang="en-US" sz="1200" dirty="0" smtClean="0"/>
                <a:t>------</a:t>
              </a:r>
            </a:p>
            <a:p>
              <a:pPr algn="ctr"/>
              <a:endParaRPr lang="en-US" sz="1600" dirty="0" smtClean="0"/>
            </a:p>
            <a:p>
              <a:pPr algn="ctr"/>
              <a:r>
                <a:rPr lang="en-US" sz="1200" dirty="0" smtClean="0"/>
                <a:t>------</a:t>
              </a:r>
            </a:p>
            <a:p>
              <a:pPr algn="ctr"/>
              <a:endParaRPr lang="en-US" sz="1600" dirty="0" smtClean="0"/>
            </a:p>
            <a:p>
              <a:pPr algn="ctr"/>
              <a:r>
                <a:rPr lang="en-US" sz="1200" dirty="0" smtClean="0"/>
                <a:t>------</a:t>
              </a:r>
            </a:p>
            <a:p>
              <a:pPr algn="ctr"/>
              <a:endParaRPr lang="en-US" sz="1600" dirty="0" smtClean="0"/>
            </a:p>
            <a:p>
              <a:pPr algn="ctr"/>
              <a:r>
                <a:rPr lang="en-US" sz="1200" dirty="0" smtClean="0"/>
                <a:t>------</a:t>
              </a:r>
            </a:p>
            <a:p>
              <a:pPr algn="ctr"/>
              <a:endParaRPr lang="en-US" sz="1600" dirty="0" smtClean="0"/>
            </a:p>
            <a:p>
              <a:pPr algn="ctr"/>
              <a:r>
                <a:rPr lang="en-US" sz="1200" dirty="0" smtClean="0"/>
                <a:t>------</a:t>
              </a:r>
            </a:p>
            <a:p>
              <a:pPr algn="ctr"/>
              <a:endParaRPr lang="en-US" sz="1600" dirty="0" smtClean="0"/>
            </a:p>
            <a:p>
              <a:pPr algn="ctr"/>
              <a:r>
                <a:rPr lang="en-US" sz="1200" dirty="0" smtClean="0"/>
                <a:t>------</a:t>
              </a:r>
            </a:p>
            <a:p>
              <a:pPr algn="ctr"/>
              <a:endParaRPr lang="en-US" sz="1600" dirty="0" smtClean="0"/>
            </a:p>
            <a:p>
              <a:pPr algn="ctr"/>
              <a:r>
                <a:rPr lang="en-US" sz="1200" dirty="0" smtClean="0"/>
                <a:t>------</a:t>
              </a:r>
            </a:p>
            <a:p>
              <a:pPr algn="ctr"/>
              <a:endParaRPr lang="en-US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70532" y="1083564"/>
              <a:ext cx="12881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position</a:t>
              </a:r>
              <a:endParaRPr lang="en-US" sz="2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70532" y="4576046"/>
              <a:ext cx="818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limit</a:t>
              </a:r>
              <a:endParaRPr lang="en-US" sz="2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770532" y="4974545"/>
              <a:ext cx="13197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capacity</a:t>
              </a:r>
              <a:endParaRPr lang="en-US" sz="2400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5951446" y="5235741"/>
              <a:ext cx="526245" cy="119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5993739" y="1355913"/>
              <a:ext cx="48395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540491" y="4842743"/>
              <a:ext cx="937200" cy="3152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404723" y="824002"/>
              <a:ext cx="16193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 </a:t>
              </a:r>
              <a:r>
                <a:rPr lang="en-US" sz="2000" dirty="0" err="1" smtClean="0"/>
                <a:t>pos</a:t>
              </a:r>
              <a:r>
                <a:rPr lang="en-US" sz="2000" dirty="0" smtClean="0"/>
                <a:t>    </a:t>
              </a:r>
              <a:r>
                <a:rPr lang="en-US" sz="2000" dirty="0" err="1" smtClean="0"/>
                <a:t>val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83287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4639252" y="886632"/>
            <a:ext cx="3536039" cy="4947781"/>
            <a:chOff x="2572457" y="899158"/>
            <a:chExt cx="3536039" cy="4947781"/>
          </a:xfrm>
        </p:grpSpPr>
        <p:sp>
          <p:nvSpPr>
            <p:cNvPr id="17" name="Rounded Rectangle 16"/>
            <p:cNvSpPr/>
            <p:nvPr/>
          </p:nvSpPr>
          <p:spPr>
            <a:xfrm>
              <a:off x="2572457" y="899158"/>
              <a:ext cx="3204446" cy="4947781"/>
            </a:xfrm>
            <a:prstGeom prst="roundRect">
              <a:avLst/>
            </a:prstGeom>
            <a:gradFill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31402" y="1268490"/>
              <a:ext cx="531736" cy="421653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0</a:t>
              </a:r>
            </a:p>
            <a:p>
              <a:pPr algn="ctr"/>
              <a:r>
                <a:rPr lang="en-US" sz="1200" dirty="0" smtClean="0"/>
                <a:t>------</a:t>
              </a:r>
            </a:p>
            <a:p>
              <a:pPr algn="ctr"/>
              <a:r>
                <a:rPr lang="en-US" sz="1600" dirty="0" smtClean="0"/>
                <a:t>1</a:t>
              </a:r>
            </a:p>
            <a:p>
              <a:pPr algn="ctr"/>
              <a:r>
                <a:rPr lang="en-US" sz="1200" dirty="0" smtClean="0"/>
                <a:t>------</a:t>
              </a:r>
            </a:p>
            <a:p>
              <a:pPr algn="ctr"/>
              <a:r>
                <a:rPr lang="en-US" sz="1600" dirty="0" smtClean="0"/>
                <a:t>2</a:t>
              </a:r>
            </a:p>
            <a:p>
              <a:pPr algn="ctr"/>
              <a:r>
                <a:rPr lang="en-US" sz="1200" dirty="0" smtClean="0"/>
                <a:t>------</a:t>
              </a:r>
            </a:p>
            <a:p>
              <a:pPr algn="ctr"/>
              <a:r>
                <a:rPr lang="en-US" sz="1600" dirty="0" smtClean="0"/>
                <a:t>3</a:t>
              </a:r>
            </a:p>
            <a:p>
              <a:pPr algn="ctr"/>
              <a:r>
                <a:rPr lang="en-US" sz="1200" dirty="0" smtClean="0"/>
                <a:t>------</a:t>
              </a:r>
            </a:p>
            <a:p>
              <a:pPr algn="ctr"/>
              <a:r>
                <a:rPr lang="en-US" sz="1600" dirty="0" smtClean="0"/>
                <a:t>4</a:t>
              </a:r>
            </a:p>
            <a:p>
              <a:pPr algn="ctr"/>
              <a:r>
                <a:rPr lang="en-US" sz="1200" dirty="0" smtClean="0"/>
                <a:t>------</a:t>
              </a:r>
            </a:p>
            <a:p>
              <a:pPr algn="ctr"/>
              <a:r>
                <a:rPr lang="en-US" sz="1600" dirty="0" smtClean="0"/>
                <a:t>5</a:t>
              </a:r>
            </a:p>
            <a:p>
              <a:pPr algn="ctr"/>
              <a:r>
                <a:rPr lang="en-US" sz="1200" dirty="0" smtClean="0"/>
                <a:t>------</a:t>
              </a:r>
            </a:p>
            <a:p>
              <a:pPr algn="ctr"/>
              <a:r>
                <a:rPr lang="en-US" sz="1600" dirty="0" smtClean="0"/>
                <a:t>6</a:t>
              </a:r>
            </a:p>
            <a:p>
              <a:pPr algn="ctr"/>
              <a:r>
                <a:rPr lang="en-US" sz="1200" dirty="0" smtClean="0"/>
                <a:t>------</a:t>
              </a:r>
            </a:p>
            <a:p>
              <a:pPr algn="ctr"/>
              <a:r>
                <a:rPr lang="mr-IN" sz="1600" dirty="0" smtClean="0"/>
                <a:t>…</a:t>
              </a:r>
              <a:endParaRPr lang="en-US" sz="1600" dirty="0" smtClean="0"/>
            </a:p>
            <a:p>
              <a:pPr algn="ctr"/>
              <a:r>
                <a:rPr lang="en-US" sz="1200" dirty="0" smtClean="0"/>
                <a:t>------</a:t>
              </a:r>
            </a:p>
            <a:p>
              <a:pPr algn="ctr"/>
              <a:r>
                <a:rPr lang="en-US" sz="1600" dirty="0" smtClean="0"/>
                <a:t>N -1</a:t>
              </a:r>
            </a:p>
            <a:p>
              <a:pPr algn="ctr"/>
              <a:r>
                <a:rPr lang="en-US" sz="1200" dirty="0" smtClean="0"/>
                <a:t>------</a:t>
              </a:r>
            </a:p>
            <a:p>
              <a:pPr algn="ctr"/>
              <a:r>
                <a:rPr lang="en-US" sz="1600" dirty="0" smtClean="0"/>
                <a:t>N</a:t>
              </a:r>
              <a:endParaRPr lang="en-US" sz="1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21774" y="1268490"/>
              <a:ext cx="485017" cy="42165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11</a:t>
              </a:r>
              <a:endParaRPr lang="en-US" sz="1600" dirty="0"/>
            </a:p>
            <a:p>
              <a:pPr algn="ctr"/>
              <a:r>
                <a:rPr lang="en-US" sz="1200" dirty="0" smtClean="0"/>
                <a:t>------</a:t>
              </a:r>
            </a:p>
            <a:p>
              <a:pPr algn="ctr"/>
              <a:r>
                <a:rPr lang="en-US" sz="1600" dirty="0" smtClean="0"/>
                <a:t>22</a:t>
              </a:r>
            </a:p>
            <a:p>
              <a:pPr algn="ctr"/>
              <a:r>
                <a:rPr lang="en-US" sz="1200" dirty="0" smtClean="0"/>
                <a:t>------</a:t>
              </a:r>
            </a:p>
            <a:p>
              <a:pPr algn="ctr"/>
              <a:r>
                <a:rPr lang="en-US" sz="1600" dirty="0" smtClean="0"/>
                <a:t>33</a:t>
              </a:r>
            </a:p>
            <a:p>
              <a:pPr algn="ctr"/>
              <a:r>
                <a:rPr lang="en-US" sz="1200" dirty="0" smtClean="0"/>
                <a:t>------</a:t>
              </a:r>
            </a:p>
            <a:p>
              <a:pPr algn="ctr"/>
              <a:r>
                <a:rPr lang="en-US" sz="1600" dirty="0" smtClean="0"/>
                <a:t>44</a:t>
              </a:r>
            </a:p>
            <a:p>
              <a:pPr algn="ctr"/>
              <a:r>
                <a:rPr lang="en-US" sz="1200" dirty="0" smtClean="0"/>
                <a:t>------</a:t>
              </a:r>
            </a:p>
            <a:p>
              <a:pPr algn="ctr"/>
              <a:endParaRPr lang="en-US" sz="1600" dirty="0" smtClean="0"/>
            </a:p>
            <a:p>
              <a:pPr algn="ctr"/>
              <a:r>
                <a:rPr lang="en-US" sz="1200" dirty="0" smtClean="0"/>
                <a:t>------</a:t>
              </a:r>
            </a:p>
            <a:p>
              <a:pPr algn="ctr"/>
              <a:endParaRPr lang="en-US" sz="1600" dirty="0" smtClean="0"/>
            </a:p>
            <a:p>
              <a:pPr algn="ctr"/>
              <a:r>
                <a:rPr lang="en-US" sz="1200" dirty="0" smtClean="0"/>
                <a:t>------</a:t>
              </a:r>
            </a:p>
            <a:p>
              <a:pPr algn="ctr"/>
              <a:endParaRPr lang="en-US" sz="1600" dirty="0" smtClean="0"/>
            </a:p>
            <a:p>
              <a:pPr algn="ctr"/>
              <a:r>
                <a:rPr lang="en-US" sz="1200" dirty="0" smtClean="0"/>
                <a:t>------</a:t>
              </a:r>
            </a:p>
            <a:p>
              <a:pPr algn="ctr"/>
              <a:endParaRPr lang="en-US" sz="1600" dirty="0" smtClean="0"/>
            </a:p>
            <a:p>
              <a:pPr algn="ctr"/>
              <a:r>
                <a:rPr lang="en-US" sz="1200" dirty="0" smtClean="0"/>
                <a:t>------</a:t>
              </a:r>
            </a:p>
            <a:p>
              <a:pPr algn="ctr"/>
              <a:endParaRPr lang="en-US" sz="1600" dirty="0" smtClean="0"/>
            </a:p>
            <a:p>
              <a:pPr algn="ctr"/>
              <a:r>
                <a:rPr lang="en-US" sz="1200" dirty="0" smtClean="0"/>
                <a:t>------</a:t>
              </a:r>
            </a:p>
            <a:p>
              <a:pPr algn="ctr"/>
              <a:endParaRPr lang="en-US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54944" y="2868334"/>
              <a:ext cx="12881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position</a:t>
              </a:r>
              <a:endParaRPr lang="en-US" sz="2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54944" y="4651202"/>
              <a:ext cx="818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limit</a:t>
              </a:r>
              <a:endParaRPr lang="en-US" sz="2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54944" y="5049701"/>
              <a:ext cx="13197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capacity</a:t>
              </a:r>
              <a:endParaRPr lang="en-US" sz="2400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4035858" y="5310897"/>
              <a:ext cx="526245" cy="119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4094837" y="3140683"/>
              <a:ext cx="48395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3624903" y="4917899"/>
              <a:ext cx="937200" cy="3152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489135" y="899158"/>
              <a:ext cx="16193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 </a:t>
              </a:r>
              <a:r>
                <a:rPr lang="en-US" sz="2000" dirty="0" err="1" smtClean="0"/>
                <a:t>pos</a:t>
              </a:r>
              <a:r>
                <a:rPr lang="en-US" sz="2000" dirty="0" smtClean="0"/>
                <a:t>    </a:t>
              </a:r>
              <a:r>
                <a:rPr lang="en-US" sz="2000" dirty="0" err="1" smtClean="0"/>
                <a:t>val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45764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6198499" y="790832"/>
            <a:ext cx="3366286" cy="5066271"/>
            <a:chOff x="6198499" y="790832"/>
            <a:chExt cx="3366286" cy="5066271"/>
          </a:xfrm>
        </p:grpSpPr>
        <p:sp>
          <p:nvSpPr>
            <p:cNvPr id="6" name="Rounded Rectangle 5"/>
            <p:cNvSpPr/>
            <p:nvPr/>
          </p:nvSpPr>
          <p:spPr>
            <a:xfrm>
              <a:off x="6198499" y="790832"/>
              <a:ext cx="3204446" cy="5066271"/>
            </a:xfrm>
            <a:prstGeom prst="roundRect">
              <a:avLst/>
            </a:prstGeom>
            <a:gradFill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7299" y="1268490"/>
              <a:ext cx="492127" cy="43396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0</a:t>
              </a:r>
            </a:p>
            <a:p>
              <a:pPr algn="ctr"/>
              <a:r>
                <a:rPr lang="en-US" sz="1200" dirty="0" smtClean="0"/>
                <a:t>------</a:t>
              </a:r>
            </a:p>
            <a:p>
              <a:pPr algn="ctr"/>
              <a:r>
                <a:rPr lang="en-US" sz="1200" dirty="0" smtClean="0"/>
                <a:t>1</a:t>
              </a:r>
            </a:p>
            <a:p>
              <a:pPr algn="ctr"/>
              <a:r>
                <a:rPr lang="en-US" sz="1200" dirty="0" smtClean="0"/>
                <a:t>------</a:t>
              </a:r>
            </a:p>
            <a:p>
              <a:pPr algn="ctr"/>
              <a:r>
                <a:rPr lang="en-US" sz="1200" dirty="0" smtClean="0"/>
                <a:t>2</a:t>
              </a:r>
            </a:p>
            <a:p>
              <a:pPr algn="ctr"/>
              <a:r>
                <a:rPr lang="en-US" sz="1200" dirty="0" smtClean="0"/>
                <a:t>------</a:t>
              </a:r>
            </a:p>
            <a:p>
              <a:pPr algn="ctr"/>
              <a:r>
                <a:rPr lang="en-US" sz="1200" dirty="0" smtClean="0"/>
                <a:t>3</a:t>
              </a:r>
            </a:p>
            <a:p>
              <a:pPr algn="ctr"/>
              <a:r>
                <a:rPr lang="en-US" sz="1200" dirty="0" smtClean="0"/>
                <a:t>------</a:t>
              </a:r>
            </a:p>
            <a:p>
              <a:pPr algn="ctr"/>
              <a:r>
                <a:rPr lang="en-US" sz="1200" dirty="0" smtClean="0"/>
                <a:t>4</a:t>
              </a:r>
            </a:p>
            <a:p>
              <a:pPr algn="ctr"/>
              <a:r>
                <a:rPr lang="en-US" sz="1200" dirty="0" smtClean="0"/>
                <a:t>------</a:t>
              </a:r>
            </a:p>
            <a:p>
              <a:pPr algn="ctr"/>
              <a:r>
                <a:rPr lang="en-US" sz="1200" dirty="0" smtClean="0"/>
                <a:t>5</a:t>
              </a:r>
            </a:p>
            <a:p>
              <a:pPr algn="ctr"/>
              <a:r>
                <a:rPr lang="en-US" sz="1200" dirty="0" smtClean="0"/>
                <a:t>------</a:t>
              </a:r>
            </a:p>
            <a:p>
              <a:pPr algn="ctr"/>
              <a:r>
                <a:rPr lang="en-US" sz="1200" dirty="0" smtClean="0"/>
                <a:t>6</a:t>
              </a:r>
            </a:p>
            <a:p>
              <a:pPr algn="ctr"/>
              <a:r>
                <a:rPr lang="en-US" sz="1200" dirty="0" smtClean="0"/>
                <a:t>------</a:t>
              </a:r>
            </a:p>
            <a:p>
              <a:pPr algn="ctr"/>
              <a:r>
                <a:rPr lang="en-US" sz="1200" dirty="0" smtClean="0"/>
                <a:t>7</a:t>
              </a:r>
            </a:p>
            <a:p>
              <a:pPr algn="ctr"/>
              <a:r>
                <a:rPr lang="en-US" sz="1200" dirty="0" smtClean="0"/>
                <a:t>------</a:t>
              </a:r>
            </a:p>
            <a:p>
              <a:pPr algn="ctr"/>
              <a:r>
                <a:rPr lang="en-US" sz="1200" dirty="0" smtClean="0"/>
                <a:t>8</a:t>
              </a:r>
            </a:p>
            <a:p>
              <a:pPr algn="ctr"/>
              <a:r>
                <a:rPr lang="en-US" sz="1200" dirty="0" smtClean="0"/>
                <a:t>------</a:t>
              </a:r>
            </a:p>
            <a:p>
              <a:pPr algn="ctr"/>
              <a:r>
                <a:rPr lang="mr-IN" sz="1200" dirty="0" smtClean="0"/>
                <a:t>…</a:t>
              </a:r>
              <a:endParaRPr lang="en-US" sz="1200" dirty="0" smtClean="0"/>
            </a:p>
            <a:p>
              <a:pPr algn="ctr"/>
              <a:r>
                <a:rPr lang="en-US" sz="1200" dirty="0" smtClean="0"/>
                <a:t>------</a:t>
              </a:r>
            </a:p>
            <a:p>
              <a:pPr algn="ctr"/>
              <a:r>
                <a:rPr lang="en-US" sz="1200" dirty="0" smtClean="0"/>
                <a:t>N-1</a:t>
              </a:r>
            </a:p>
            <a:p>
              <a:pPr algn="ctr"/>
              <a:r>
                <a:rPr lang="en-US" sz="1200" dirty="0" smtClean="0"/>
                <a:t>------</a:t>
              </a:r>
            </a:p>
            <a:p>
              <a:pPr algn="ctr"/>
              <a:r>
                <a:rPr lang="en-US" sz="1200" dirty="0" smtClean="0"/>
                <a:t>N</a:t>
              </a:r>
              <a:endParaRPr 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578063" y="1268490"/>
              <a:ext cx="485017" cy="433965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11</a:t>
              </a:r>
              <a:endParaRPr lang="en-US" sz="1200" dirty="0"/>
            </a:p>
            <a:p>
              <a:pPr algn="ctr"/>
              <a:r>
                <a:rPr lang="en-US" sz="1200" dirty="0" smtClean="0"/>
                <a:t>------</a:t>
              </a:r>
            </a:p>
            <a:p>
              <a:pPr algn="ctr"/>
              <a:r>
                <a:rPr lang="en-US" sz="1200" dirty="0" smtClean="0"/>
                <a:t>22</a:t>
              </a:r>
            </a:p>
            <a:p>
              <a:pPr algn="ctr"/>
              <a:r>
                <a:rPr lang="en-US" sz="1200" dirty="0" smtClean="0"/>
                <a:t>------</a:t>
              </a:r>
            </a:p>
            <a:p>
              <a:pPr algn="ctr"/>
              <a:r>
                <a:rPr lang="en-US" sz="1200" dirty="0" smtClean="0"/>
                <a:t>33</a:t>
              </a:r>
            </a:p>
            <a:p>
              <a:pPr algn="ctr"/>
              <a:r>
                <a:rPr lang="en-US" sz="1200" dirty="0" smtClean="0"/>
                <a:t>------</a:t>
              </a:r>
            </a:p>
            <a:p>
              <a:pPr algn="ctr"/>
              <a:r>
                <a:rPr lang="en-US" sz="1200" dirty="0" smtClean="0"/>
                <a:t>44</a:t>
              </a:r>
            </a:p>
            <a:p>
              <a:pPr algn="ctr"/>
              <a:r>
                <a:rPr lang="en-US" sz="1200" dirty="0" smtClean="0"/>
                <a:t>------</a:t>
              </a:r>
            </a:p>
            <a:p>
              <a:pPr algn="ctr"/>
              <a:endParaRPr lang="en-US" sz="1200" dirty="0" smtClean="0"/>
            </a:p>
            <a:p>
              <a:pPr algn="ctr"/>
              <a:r>
                <a:rPr lang="en-US" sz="1200" dirty="0" smtClean="0"/>
                <a:t>------</a:t>
              </a:r>
            </a:p>
            <a:p>
              <a:pPr algn="ctr"/>
              <a:endParaRPr lang="en-US" sz="1200" dirty="0" smtClean="0"/>
            </a:p>
            <a:p>
              <a:pPr algn="ctr"/>
              <a:r>
                <a:rPr lang="en-US" sz="1200" dirty="0" smtClean="0"/>
                <a:t>------</a:t>
              </a:r>
            </a:p>
            <a:p>
              <a:pPr algn="ctr"/>
              <a:endParaRPr lang="en-US" sz="1200" dirty="0" smtClean="0"/>
            </a:p>
            <a:p>
              <a:pPr algn="ctr"/>
              <a:r>
                <a:rPr lang="en-US" sz="1200" dirty="0" smtClean="0"/>
                <a:t>------</a:t>
              </a:r>
            </a:p>
            <a:p>
              <a:pPr algn="ctr"/>
              <a:endParaRPr lang="en-US" sz="1200" dirty="0" smtClean="0"/>
            </a:p>
            <a:p>
              <a:pPr algn="ctr"/>
              <a:r>
                <a:rPr lang="en-US" sz="1200" dirty="0" smtClean="0"/>
                <a:t>------</a:t>
              </a:r>
            </a:p>
            <a:p>
              <a:pPr algn="ctr"/>
              <a:endParaRPr lang="en-US" sz="1200" dirty="0" smtClean="0"/>
            </a:p>
            <a:p>
              <a:pPr algn="ctr"/>
              <a:r>
                <a:rPr lang="en-US" sz="1200" dirty="0" smtClean="0"/>
                <a:t>------</a:t>
              </a:r>
            </a:p>
            <a:p>
              <a:pPr algn="ctr"/>
              <a:endParaRPr lang="en-US" sz="1200" dirty="0" smtClean="0"/>
            </a:p>
            <a:p>
              <a:pPr algn="ctr"/>
              <a:r>
                <a:rPr lang="en-US" sz="1200" dirty="0" smtClean="0"/>
                <a:t>------</a:t>
              </a:r>
            </a:p>
            <a:p>
              <a:pPr algn="ctr"/>
              <a:endParaRPr lang="en-US" sz="1200" dirty="0" smtClean="0"/>
            </a:p>
            <a:p>
              <a:pPr algn="ctr"/>
              <a:r>
                <a:rPr lang="en-US" sz="1200" dirty="0" smtClean="0"/>
                <a:t>------</a:t>
              </a:r>
            </a:p>
            <a:p>
              <a:pPr algn="ctr"/>
              <a:endParaRPr 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95603" y="1233876"/>
              <a:ext cx="9643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position</a:t>
              </a:r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48361" y="2674730"/>
              <a:ext cx="690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limit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19878" y="5289548"/>
              <a:ext cx="9643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capacity</a:t>
              </a:r>
              <a:endParaRPr lang="en-US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7284233" y="5458247"/>
              <a:ext cx="704399" cy="159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7313993" y="1418542"/>
              <a:ext cx="704399" cy="159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945424" y="899158"/>
              <a:ext cx="1619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</a:t>
              </a:r>
              <a:r>
                <a:rPr lang="en-US" dirty="0" err="1" smtClean="0"/>
                <a:t>pos</a:t>
              </a:r>
              <a:r>
                <a:rPr lang="en-US" dirty="0" smtClean="0"/>
                <a:t>     </a:t>
              </a:r>
              <a:r>
                <a:rPr lang="en-US" dirty="0" err="1" smtClean="0"/>
                <a:t>val</a:t>
              </a:r>
              <a:endParaRPr lang="en-US" dirty="0"/>
            </a:p>
          </p:txBody>
        </p:sp>
      </p:grpSp>
      <p:cxnSp>
        <p:nvCxnSpPr>
          <p:cNvPr id="16" name="Straight Arrow Connector 15"/>
          <p:cNvCxnSpPr>
            <a:stCxn id="10" idx="3"/>
          </p:cNvCxnSpPr>
          <p:nvPr/>
        </p:nvCxnSpPr>
        <p:spPr>
          <a:xfrm>
            <a:off x="7138579" y="2859396"/>
            <a:ext cx="88872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759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120</Words>
  <Application>Microsoft Macintosh PowerPoint</Application>
  <PresentationFormat>Widescreen</PresentationFormat>
  <Paragraphs>131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24</cp:revision>
  <cp:lastPrinted>2020-10-07T22:14:07Z</cp:lastPrinted>
  <dcterms:created xsi:type="dcterms:W3CDTF">2020-10-07T21:37:50Z</dcterms:created>
  <dcterms:modified xsi:type="dcterms:W3CDTF">2020-10-08T14:10:48Z</dcterms:modified>
</cp:coreProperties>
</file>