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 snapToObjects="1">
      <p:cViewPr>
        <p:scale>
          <a:sx n="73" d="100"/>
          <a:sy n="73" d="100"/>
        </p:scale>
        <p:origin x="2616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78E-ECD8-7A47-A307-BA66E9B25B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15AC-BECB-A94C-A74D-866489F51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78E-ECD8-7A47-A307-BA66E9B25B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15AC-BECB-A94C-A74D-866489F51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78E-ECD8-7A47-A307-BA66E9B25B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15AC-BECB-A94C-A74D-866489F51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78E-ECD8-7A47-A307-BA66E9B25B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15AC-BECB-A94C-A74D-866489F51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78E-ECD8-7A47-A307-BA66E9B25B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15AC-BECB-A94C-A74D-866489F51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78E-ECD8-7A47-A307-BA66E9B25B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15AC-BECB-A94C-A74D-866489F51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78E-ECD8-7A47-A307-BA66E9B25B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15AC-BECB-A94C-A74D-866489F51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78E-ECD8-7A47-A307-BA66E9B25B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15AC-BECB-A94C-A74D-866489F51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78E-ECD8-7A47-A307-BA66E9B25B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15AC-BECB-A94C-A74D-866489F51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78E-ECD8-7A47-A307-BA66E9B25B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15AC-BECB-A94C-A74D-866489F51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478E-ECD8-7A47-A307-BA66E9B25B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B15AC-BECB-A94C-A74D-866489F516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A478E-ECD8-7A47-A307-BA66E9B25BF1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B15AC-BECB-A94C-A74D-866489F5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2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53426" y="1441941"/>
            <a:ext cx="6378627" cy="9302260"/>
            <a:chOff x="171010" y="1406771"/>
            <a:chExt cx="6378627" cy="9302260"/>
          </a:xfrm>
        </p:grpSpPr>
        <p:sp>
          <p:nvSpPr>
            <p:cNvPr id="36" name="Rounded Rectangle 35"/>
            <p:cNvSpPr/>
            <p:nvPr/>
          </p:nvSpPr>
          <p:spPr>
            <a:xfrm>
              <a:off x="171010" y="1406771"/>
              <a:ext cx="6378627" cy="9302260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29718" y="2364781"/>
              <a:ext cx="1058450" cy="742325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44" dirty="0"/>
                <a:t>0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1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2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3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4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5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6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mr-IN" sz="2844" dirty="0"/>
                <a:t>…</a:t>
              </a:r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 smtClean="0"/>
                <a:t>N-1</a:t>
              </a:r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N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04886" y="2364781"/>
              <a:ext cx="965453" cy="74232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endParaRPr lang="en-US" sz="2844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2636" y="2281372"/>
              <a:ext cx="2564148" cy="779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/>
                <a:t>position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2636" y="8286636"/>
              <a:ext cx="1629672" cy="779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/>
                <a:t>limit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2636" y="9023618"/>
              <a:ext cx="2627008" cy="779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/>
                <a:t>capacity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2754242" y="9453912"/>
              <a:ext cx="1236589" cy="260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760783" y="2679548"/>
              <a:ext cx="12632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125282" y="8779863"/>
              <a:ext cx="1865548" cy="5829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929717" y="1681742"/>
              <a:ext cx="2193375" cy="639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56" dirty="0"/>
                <a:t> </a:t>
              </a:r>
              <a:r>
                <a:rPr lang="en-US" sz="3556" dirty="0" err="1"/>
                <a:t>pos</a:t>
              </a:r>
              <a:r>
                <a:rPr lang="en-US" sz="3556" dirty="0"/>
                <a:t>  </a:t>
              </a:r>
              <a:r>
                <a:rPr lang="en-US" sz="3556" dirty="0" smtClean="0"/>
                <a:t> </a:t>
              </a:r>
              <a:r>
                <a:rPr lang="en-US" sz="3556" dirty="0" err="1" smtClean="0"/>
                <a:t>val</a:t>
              </a:r>
              <a:endParaRPr lang="en-US" sz="3556" dirty="0"/>
            </a:p>
          </p:txBody>
        </p:sp>
      </p:grpSp>
    </p:spTree>
    <p:extLst>
      <p:ext uri="{BB962C8B-B14F-4D97-AF65-F5344CB8AC3E}">
        <p14:creationId xmlns:p14="http://schemas.microsoft.com/office/powerpoint/2010/main" val="108328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71010" y="1406771"/>
            <a:ext cx="6378627" cy="9302260"/>
            <a:chOff x="171010" y="1406771"/>
            <a:chExt cx="6378627" cy="9302260"/>
          </a:xfrm>
        </p:grpSpPr>
        <p:sp>
          <p:nvSpPr>
            <p:cNvPr id="17" name="Rounded Rectangle 16"/>
            <p:cNvSpPr/>
            <p:nvPr/>
          </p:nvSpPr>
          <p:spPr>
            <a:xfrm>
              <a:off x="171010" y="1406771"/>
              <a:ext cx="6378627" cy="9302260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9718" y="2364781"/>
              <a:ext cx="1058450" cy="742325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44" dirty="0"/>
                <a:t>0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1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2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3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4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5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6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mr-IN" sz="2844" dirty="0"/>
                <a:t>…</a:t>
              </a:r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 smtClean="0"/>
                <a:t>N-1</a:t>
              </a:r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4886" y="2364781"/>
              <a:ext cx="965453" cy="77222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44" dirty="0"/>
                <a:t>11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22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33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44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endParaRPr lang="en-US" sz="2844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2636" y="5323518"/>
              <a:ext cx="2564148" cy="779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/>
                <a:t>position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2636" y="8286636"/>
              <a:ext cx="1629672" cy="779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/>
                <a:t>limit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2636" y="9023618"/>
              <a:ext cx="2627008" cy="779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/>
                <a:t>capacity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2754242" y="9453912"/>
              <a:ext cx="1236589" cy="260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2760783" y="5721694"/>
              <a:ext cx="12632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125282" y="8779863"/>
              <a:ext cx="1865548" cy="5829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692769" y="1681742"/>
              <a:ext cx="2430324" cy="639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56" dirty="0"/>
                <a:t> </a:t>
              </a:r>
              <a:r>
                <a:rPr lang="en-US" sz="3556" dirty="0" err="1"/>
                <a:t>pos</a:t>
              </a:r>
              <a:r>
                <a:rPr lang="en-US" sz="3556" dirty="0"/>
                <a:t>  </a:t>
              </a:r>
              <a:r>
                <a:rPr lang="en-US" sz="3556" dirty="0" smtClean="0"/>
                <a:t>    </a:t>
              </a:r>
              <a:r>
                <a:rPr lang="en-US" sz="3556" dirty="0" err="1" smtClean="0"/>
                <a:t>val</a:t>
              </a:r>
              <a:endParaRPr lang="en-US" sz="3556" dirty="0"/>
            </a:p>
          </p:txBody>
        </p:sp>
      </p:grpSp>
    </p:spTree>
    <p:extLst>
      <p:ext uri="{BB962C8B-B14F-4D97-AF65-F5344CB8AC3E}">
        <p14:creationId xmlns:p14="http://schemas.microsoft.com/office/powerpoint/2010/main" val="154576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71010" y="1441941"/>
            <a:ext cx="6378627" cy="9302260"/>
            <a:chOff x="171010" y="1406771"/>
            <a:chExt cx="6378627" cy="9302260"/>
          </a:xfrm>
        </p:grpSpPr>
        <p:sp>
          <p:nvSpPr>
            <p:cNvPr id="19" name="Rounded Rectangle 18"/>
            <p:cNvSpPr/>
            <p:nvPr/>
          </p:nvSpPr>
          <p:spPr>
            <a:xfrm>
              <a:off x="171010" y="1406771"/>
              <a:ext cx="6378627" cy="9302260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29718" y="2364781"/>
              <a:ext cx="1058450" cy="742325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44" dirty="0"/>
                <a:t>0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1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2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3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4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5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6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mr-IN" sz="2844" dirty="0"/>
                <a:t>…</a:t>
              </a:r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 smtClean="0"/>
                <a:t>N-1</a:t>
              </a:r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04886" y="2364781"/>
              <a:ext cx="965453" cy="77222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44" dirty="0"/>
                <a:t>11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22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33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44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endParaRPr lang="en-US" sz="2844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2636" y="2298953"/>
              <a:ext cx="2564148" cy="779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/>
                <a:t>position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2636" y="5262075"/>
              <a:ext cx="1629672" cy="779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/>
                <a:t>limit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92636" y="9023618"/>
              <a:ext cx="2627008" cy="779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/>
                <a:t>capacity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2787456" y="9453912"/>
              <a:ext cx="1236589" cy="260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760783" y="2697129"/>
              <a:ext cx="126326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45523" y="1681742"/>
              <a:ext cx="2377570" cy="639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56" dirty="0"/>
                <a:t> </a:t>
              </a:r>
              <a:r>
                <a:rPr lang="en-US" sz="3556" dirty="0" err="1"/>
                <a:t>pos</a:t>
              </a:r>
              <a:r>
                <a:rPr lang="en-US" sz="3556" dirty="0"/>
                <a:t>  </a:t>
              </a:r>
              <a:r>
                <a:rPr lang="en-US" sz="3556" dirty="0" smtClean="0"/>
                <a:t>   </a:t>
              </a:r>
              <a:r>
                <a:rPr lang="en-US" sz="3556" dirty="0" err="1" smtClean="0"/>
                <a:t>val</a:t>
              </a:r>
              <a:endParaRPr lang="en-US" sz="3556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947893" y="5660603"/>
              <a:ext cx="2076152" cy="391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775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71010" y="1406771"/>
            <a:ext cx="6378627" cy="9302260"/>
            <a:chOff x="171010" y="1406771"/>
            <a:chExt cx="6378627" cy="9302260"/>
          </a:xfrm>
        </p:grpSpPr>
        <p:sp>
          <p:nvSpPr>
            <p:cNvPr id="6" name="Rounded Rectangle 5"/>
            <p:cNvSpPr/>
            <p:nvPr/>
          </p:nvSpPr>
          <p:spPr>
            <a:xfrm>
              <a:off x="171010" y="1406771"/>
              <a:ext cx="6378627" cy="9302260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29718" y="2364781"/>
              <a:ext cx="1058450" cy="742325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44" dirty="0"/>
                <a:t>0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1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2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3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4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5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6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mr-IN" sz="2844" dirty="0"/>
                <a:t>…</a:t>
              </a:r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 smtClean="0"/>
                <a:t>N-1</a:t>
              </a:r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4886" y="2364781"/>
              <a:ext cx="965453" cy="77222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44" dirty="0"/>
                <a:t>11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22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33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r>
                <a:rPr lang="en-US" sz="2844" dirty="0"/>
                <a:t>44</a:t>
              </a:r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endParaRPr lang="en-US" sz="2844" dirty="0"/>
            </a:p>
            <a:p>
              <a:pPr algn="ctr"/>
              <a:r>
                <a:rPr lang="en-US" sz="2133" dirty="0"/>
                <a:t>------</a:t>
              </a:r>
            </a:p>
            <a:p>
              <a:pPr algn="ctr"/>
              <a:endParaRPr lang="en-US" sz="2844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2636" y="4602546"/>
              <a:ext cx="2564148" cy="779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/>
                <a:t>position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2636" y="5262075"/>
              <a:ext cx="1629672" cy="779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/>
                <a:t>limit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2636" y="9023618"/>
              <a:ext cx="2627008" cy="779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67" dirty="0"/>
                <a:t>capacity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787456" y="9453912"/>
              <a:ext cx="1236589" cy="260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760783" y="5000722"/>
              <a:ext cx="1263262" cy="5208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710354" y="1681742"/>
              <a:ext cx="2412739" cy="639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556" dirty="0"/>
                <a:t> </a:t>
              </a:r>
              <a:r>
                <a:rPr lang="en-US" sz="3556" dirty="0" err="1"/>
                <a:t>pos</a:t>
              </a:r>
              <a:r>
                <a:rPr lang="en-US" sz="3556" dirty="0"/>
                <a:t>  </a:t>
              </a:r>
              <a:r>
                <a:rPr lang="en-US" sz="3556" dirty="0" smtClean="0"/>
                <a:t>    </a:t>
              </a:r>
              <a:r>
                <a:rPr lang="en-US" sz="3556" dirty="0" err="1"/>
                <a:t>val</a:t>
              </a:r>
              <a:endParaRPr lang="en-US" sz="3556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947893" y="5660603"/>
              <a:ext cx="2076152" cy="391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43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32778</TotalTime>
  <Words>148</Words>
  <Application>Microsoft Macintosh PowerPoint</Application>
  <PresentationFormat>Widescreen</PresentationFormat>
  <Paragraphs>164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cp:lastPrinted>2020-10-07T22:14:07Z</cp:lastPrinted>
  <dcterms:created xsi:type="dcterms:W3CDTF">2020-10-07T21:37:50Z</dcterms:created>
  <dcterms:modified xsi:type="dcterms:W3CDTF">2020-10-30T15:56:47Z</dcterms:modified>
</cp:coreProperties>
</file>