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0233600" cy="3291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2" userDrawn="1">
          <p15:clr>
            <a:srgbClr val="A4A3A4"/>
          </p15:clr>
        </p15:guide>
        <p15:guide id="2" pos="38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FFFE9"/>
    <a:srgbClr val="DF9135"/>
    <a:srgbClr val="4F81BD"/>
    <a:srgbClr val="E6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74"/>
  </p:normalViewPr>
  <p:slideViewPr>
    <p:cSldViewPr>
      <p:cViewPr varScale="1">
        <p:scale>
          <a:sx n="47" d="100"/>
          <a:sy n="47" d="100"/>
        </p:scale>
        <p:origin x="1296" y="296"/>
      </p:cViewPr>
      <p:guideLst>
        <p:guide orient="horz" pos="1662"/>
        <p:guide pos="38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D1E1A-4DEA-CC41-98E6-C47FA7D3BEBB}" type="datetimeFigureOut">
              <a:rPr lang="en-US" smtClean="0"/>
              <a:t>5/18/18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3500" y="685800"/>
            <a:ext cx="4191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C6981-8BDE-2442-B713-604DCBD51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99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3500" y="685800"/>
            <a:ext cx="4191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C6981-8BDE-2442-B713-604DCBD51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06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1714" y="1638594"/>
            <a:ext cx="10332758" cy="11306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3428" y="2989030"/>
            <a:ext cx="8509331" cy="13479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1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03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54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0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58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09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61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1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3235" y="211236"/>
            <a:ext cx="2735142" cy="45006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809" y="211236"/>
            <a:ext cx="8002823" cy="45006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256" y="3389521"/>
            <a:ext cx="10332758" cy="1047625"/>
          </a:xfrm>
        </p:spPr>
        <p:txBody>
          <a:bodyPr anchor="t"/>
          <a:lstStyle>
            <a:lvl1pPr algn="l">
              <a:defRPr sz="307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256" y="2235669"/>
            <a:ext cx="10332758" cy="1153853"/>
          </a:xfrm>
        </p:spPr>
        <p:txBody>
          <a:bodyPr anchor="b"/>
          <a:lstStyle>
            <a:lvl1pPr marL="0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1pPr>
            <a:lvl2pPr marL="351666" indent="0">
              <a:buNone/>
              <a:defRPr sz="1384">
                <a:solidFill>
                  <a:schemeClr val="tx1">
                    <a:tint val="75000"/>
                  </a:schemeClr>
                </a:solidFill>
              </a:defRPr>
            </a:lvl2pPr>
            <a:lvl3pPr marL="703330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3pPr>
            <a:lvl4pPr marL="1054996" indent="0">
              <a:buNone/>
              <a:defRPr sz="1077">
                <a:solidFill>
                  <a:schemeClr val="tx1">
                    <a:tint val="75000"/>
                  </a:schemeClr>
                </a:solidFill>
              </a:defRPr>
            </a:lvl4pPr>
            <a:lvl5pPr marL="1406661" indent="0">
              <a:buNone/>
              <a:defRPr sz="1077">
                <a:solidFill>
                  <a:schemeClr val="tx1">
                    <a:tint val="75000"/>
                  </a:schemeClr>
                </a:solidFill>
              </a:defRPr>
            </a:lvl5pPr>
            <a:lvl6pPr marL="1758327" indent="0">
              <a:buNone/>
              <a:defRPr sz="1077">
                <a:solidFill>
                  <a:schemeClr val="tx1">
                    <a:tint val="75000"/>
                  </a:schemeClr>
                </a:solidFill>
              </a:defRPr>
            </a:lvl6pPr>
            <a:lvl7pPr marL="2109992" indent="0">
              <a:buNone/>
              <a:defRPr sz="1077">
                <a:solidFill>
                  <a:schemeClr val="tx1">
                    <a:tint val="75000"/>
                  </a:schemeClr>
                </a:solidFill>
              </a:defRPr>
            </a:lvl7pPr>
            <a:lvl8pPr marL="2461657" indent="0">
              <a:buNone/>
              <a:defRPr sz="1077">
                <a:solidFill>
                  <a:schemeClr val="tx1">
                    <a:tint val="75000"/>
                  </a:schemeClr>
                </a:solidFill>
              </a:defRPr>
            </a:lvl8pPr>
            <a:lvl9pPr marL="2813323" indent="0">
              <a:buNone/>
              <a:defRPr sz="10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7810" y="1230777"/>
            <a:ext cx="5368982" cy="3481097"/>
          </a:xfrm>
        </p:spPr>
        <p:txBody>
          <a:bodyPr/>
          <a:lstStyle>
            <a:lvl1pPr>
              <a:defRPr sz="2153"/>
            </a:lvl1pPr>
            <a:lvl2pPr>
              <a:defRPr sz="1846"/>
            </a:lvl2pPr>
            <a:lvl3pPr>
              <a:defRPr sz="1538"/>
            </a:lvl3pPr>
            <a:lvl4pPr>
              <a:defRPr sz="1384"/>
            </a:lvl4pPr>
            <a:lvl5pPr>
              <a:defRPr sz="1384"/>
            </a:lvl5pPr>
            <a:lvl6pPr>
              <a:defRPr sz="1384"/>
            </a:lvl6pPr>
            <a:lvl7pPr>
              <a:defRPr sz="1384"/>
            </a:lvl7pPr>
            <a:lvl8pPr>
              <a:defRPr sz="1384"/>
            </a:lvl8pPr>
            <a:lvl9pPr>
              <a:defRPr sz="13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9395" y="1230777"/>
            <a:ext cx="5368982" cy="3481097"/>
          </a:xfrm>
        </p:spPr>
        <p:txBody>
          <a:bodyPr/>
          <a:lstStyle>
            <a:lvl1pPr>
              <a:defRPr sz="2153"/>
            </a:lvl1pPr>
            <a:lvl2pPr>
              <a:defRPr sz="1846"/>
            </a:lvl2pPr>
            <a:lvl3pPr>
              <a:defRPr sz="1538"/>
            </a:lvl3pPr>
            <a:lvl4pPr>
              <a:defRPr sz="1384"/>
            </a:lvl4pPr>
            <a:lvl5pPr>
              <a:defRPr sz="1384"/>
            </a:lvl5pPr>
            <a:lvl6pPr>
              <a:defRPr sz="1384"/>
            </a:lvl6pPr>
            <a:lvl7pPr>
              <a:defRPr sz="1384"/>
            </a:lvl7pPr>
            <a:lvl8pPr>
              <a:defRPr sz="1384"/>
            </a:lvl8pPr>
            <a:lvl9pPr>
              <a:defRPr sz="13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810" y="1180716"/>
            <a:ext cx="5371093" cy="492066"/>
          </a:xfrm>
        </p:spPr>
        <p:txBody>
          <a:bodyPr anchor="b"/>
          <a:lstStyle>
            <a:lvl1pPr marL="0" indent="0">
              <a:buNone/>
              <a:defRPr sz="1846" b="1"/>
            </a:lvl1pPr>
            <a:lvl2pPr marL="351666" indent="0">
              <a:buNone/>
              <a:defRPr sz="1538" b="1"/>
            </a:lvl2pPr>
            <a:lvl3pPr marL="703330" indent="0">
              <a:buNone/>
              <a:defRPr sz="1384" b="1"/>
            </a:lvl3pPr>
            <a:lvl4pPr marL="1054996" indent="0">
              <a:buNone/>
              <a:defRPr sz="1231" b="1"/>
            </a:lvl4pPr>
            <a:lvl5pPr marL="1406661" indent="0">
              <a:buNone/>
              <a:defRPr sz="1231" b="1"/>
            </a:lvl5pPr>
            <a:lvl6pPr marL="1758327" indent="0">
              <a:buNone/>
              <a:defRPr sz="1231" b="1"/>
            </a:lvl6pPr>
            <a:lvl7pPr marL="2109992" indent="0">
              <a:buNone/>
              <a:defRPr sz="1231" b="1"/>
            </a:lvl7pPr>
            <a:lvl8pPr marL="2461657" indent="0">
              <a:buNone/>
              <a:defRPr sz="1231" b="1"/>
            </a:lvl8pPr>
            <a:lvl9pPr marL="2813323" indent="0">
              <a:buNone/>
              <a:defRPr sz="12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7810" y="1672783"/>
            <a:ext cx="5371093" cy="3039091"/>
          </a:xfrm>
        </p:spPr>
        <p:txBody>
          <a:bodyPr/>
          <a:lstStyle>
            <a:lvl1pPr>
              <a:defRPr sz="1846"/>
            </a:lvl1pPr>
            <a:lvl2pPr>
              <a:defRPr sz="1538"/>
            </a:lvl2pPr>
            <a:lvl3pPr>
              <a:defRPr sz="1384"/>
            </a:lvl3pPr>
            <a:lvl4pPr>
              <a:defRPr sz="1231"/>
            </a:lvl4pPr>
            <a:lvl5pPr>
              <a:defRPr sz="1231"/>
            </a:lvl5pPr>
            <a:lvl6pPr>
              <a:defRPr sz="1231"/>
            </a:lvl6pPr>
            <a:lvl7pPr>
              <a:defRPr sz="1231"/>
            </a:lvl7pPr>
            <a:lvl8pPr>
              <a:defRPr sz="1231"/>
            </a:lvl8pPr>
            <a:lvl9pPr>
              <a:defRPr sz="12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5175" y="1180716"/>
            <a:ext cx="5373203" cy="492066"/>
          </a:xfrm>
        </p:spPr>
        <p:txBody>
          <a:bodyPr anchor="b"/>
          <a:lstStyle>
            <a:lvl1pPr marL="0" indent="0">
              <a:buNone/>
              <a:defRPr sz="1846" b="1"/>
            </a:lvl1pPr>
            <a:lvl2pPr marL="351666" indent="0">
              <a:buNone/>
              <a:defRPr sz="1538" b="1"/>
            </a:lvl2pPr>
            <a:lvl3pPr marL="703330" indent="0">
              <a:buNone/>
              <a:defRPr sz="1384" b="1"/>
            </a:lvl3pPr>
            <a:lvl4pPr marL="1054996" indent="0">
              <a:buNone/>
              <a:defRPr sz="1231" b="1"/>
            </a:lvl4pPr>
            <a:lvl5pPr marL="1406661" indent="0">
              <a:buNone/>
              <a:defRPr sz="1231" b="1"/>
            </a:lvl5pPr>
            <a:lvl6pPr marL="1758327" indent="0">
              <a:buNone/>
              <a:defRPr sz="1231" b="1"/>
            </a:lvl6pPr>
            <a:lvl7pPr marL="2109992" indent="0">
              <a:buNone/>
              <a:defRPr sz="1231" b="1"/>
            </a:lvl7pPr>
            <a:lvl8pPr marL="2461657" indent="0">
              <a:buNone/>
              <a:defRPr sz="1231" b="1"/>
            </a:lvl8pPr>
            <a:lvl9pPr marL="2813323" indent="0">
              <a:buNone/>
              <a:defRPr sz="12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5175" y="1672783"/>
            <a:ext cx="5373203" cy="3039091"/>
          </a:xfrm>
        </p:spPr>
        <p:txBody>
          <a:bodyPr/>
          <a:lstStyle>
            <a:lvl1pPr>
              <a:defRPr sz="1846"/>
            </a:lvl1pPr>
            <a:lvl2pPr>
              <a:defRPr sz="1538"/>
            </a:lvl2pPr>
            <a:lvl3pPr>
              <a:defRPr sz="1384"/>
            </a:lvl3pPr>
            <a:lvl4pPr>
              <a:defRPr sz="1231"/>
            </a:lvl4pPr>
            <a:lvl5pPr>
              <a:defRPr sz="1231"/>
            </a:lvl5pPr>
            <a:lvl6pPr>
              <a:defRPr sz="1231"/>
            </a:lvl6pPr>
            <a:lvl7pPr>
              <a:defRPr sz="1231"/>
            </a:lvl7pPr>
            <a:lvl8pPr>
              <a:defRPr sz="1231"/>
            </a:lvl8pPr>
            <a:lvl9pPr>
              <a:defRPr sz="12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810" y="210014"/>
            <a:ext cx="3999301" cy="893778"/>
          </a:xfrm>
        </p:spPr>
        <p:txBody>
          <a:bodyPr anchor="b"/>
          <a:lstStyle>
            <a:lvl1pPr algn="l">
              <a:defRPr sz="153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2731" y="210014"/>
            <a:ext cx="6795646" cy="4501861"/>
          </a:xfrm>
        </p:spPr>
        <p:txBody>
          <a:bodyPr/>
          <a:lstStyle>
            <a:lvl1pPr>
              <a:defRPr sz="2462"/>
            </a:lvl1pPr>
            <a:lvl2pPr>
              <a:defRPr sz="2153"/>
            </a:lvl2pPr>
            <a:lvl3pPr>
              <a:defRPr sz="1846"/>
            </a:lvl3pPr>
            <a:lvl4pPr>
              <a:defRPr sz="1538"/>
            </a:lvl4pPr>
            <a:lvl5pPr>
              <a:defRPr sz="1538"/>
            </a:lvl5pPr>
            <a:lvl6pPr>
              <a:defRPr sz="1538"/>
            </a:lvl6pPr>
            <a:lvl7pPr>
              <a:defRPr sz="1538"/>
            </a:lvl7pPr>
            <a:lvl8pPr>
              <a:defRPr sz="1538"/>
            </a:lvl8pPr>
            <a:lvl9pPr>
              <a:defRPr sz="15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810" y="1103794"/>
            <a:ext cx="3999301" cy="3608081"/>
          </a:xfrm>
        </p:spPr>
        <p:txBody>
          <a:bodyPr/>
          <a:lstStyle>
            <a:lvl1pPr marL="0" indent="0">
              <a:buNone/>
              <a:defRPr sz="1077"/>
            </a:lvl1pPr>
            <a:lvl2pPr marL="351666" indent="0">
              <a:buNone/>
              <a:defRPr sz="923"/>
            </a:lvl2pPr>
            <a:lvl3pPr marL="703330" indent="0">
              <a:buNone/>
              <a:defRPr sz="769"/>
            </a:lvl3pPr>
            <a:lvl4pPr marL="1054996" indent="0">
              <a:buNone/>
              <a:defRPr sz="693"/>
            </a:lvl4pPr>
            <a:lvl5pPr marL="1406661" indent="0">
              <a:buNone/>
              <a:defRPr sz="693"/>
            </a:lvl5pPr>
            <a:lvl6pPr marL="1758327" indent="0">
              <a:buNone/>
              <a:defRPr sz="693"/>
            </a:lvl6pPr>
            <a:lvl7pPr marL="2109992" indent="0">
              <a:buNone/>
              <a:defRPr sz="693"/>
            </a:lvl7pPr>
            <a:lvl8pPr marL="2461657" indent="0">
              <a:buNone/>
              <a:defRPr sz="693"/>
            </a:lvl8pPr>
            <a:lvl9pPr marL="2813323" indent="0">
              <a:buNone/>
              <a:defRPr sz="6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2697" y="3692332"/>
            <a:ext cx="7293712" cy="435901"/>
          </a:xfrm>
        </p:spPr>
        <p:txBody>
          <a:bodyPr anchor="b"/>
          <a:lstStyle>
            <a:lvl1pPr algn="l">
              <a:defRPr sz="153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2697" y="471310"/>
            <a:ext cx="7293712" cy="3164855"/>
          </a:xfrm>
        </p:spPr>
        <p:txBody>
          <a:bodyPr/>
          <a:lstStyle>
            <a:lvl1pPr marL="0" indent="0">
              <a:buNone/>
              <a:defRPr sz="2462"/>
            </a:lvl1pPr>
            <a:lvl2pPr marL="351666" indent="0">
              <a:buNone/>
              <a:defRPr sz="2153"/>
            </a:lvl2pPr>
            <a:lvl3pPr marL="703330" indent="0">
              <a:buNone/>
              <a:defRPr sz="1846"/>
            </a:lvl3pPr>
            <a:lvl4pPr marL="1054996" indent="0">
              <a:buNone/>
              <a:defRPr sz="1538"/>
            </a:lvl4pPr>
            <a:lvl5pPr marL="1406661" indent="0">
              <a:buNone/>
              <a:defRPr sz="1538"/>
            </a:lvl5pPr>
            <a:lvl6pPr marL="1758327" indent="0">
              <a:buNone/>
              <a:defRPr sz="1538"/>
            </a:lvl6pPr>
            <a:lvl7pPr marL="2109992" indent="0">
              <a:buNone/>
              <a:defRPr sz="1538"/>
            </a:lvl7pPr>
            <a:lvl8pPr marL="2461657" indent="0">
              <a:buNone/>
              <a:defRPr sz="1538"/>
            </a:lvl8pPr>
            <a:lvl9pPr marL="2813323" indent="0">
              <a:buNone/>
              <a:defRPr sz="153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2697" y="4128231"/>
            <a:ext cx="7293712" cy="619051"/>
          </a:xfrm>
        </p:spPr>
        <p:txBody>
          <a:bodyPr/>
          <a:lstStyle>
            <a:lvl1pPr marL="0" indent="0">
              <a:buNone/>
              <a:defRPr sz="1077"/>
            </a:lvl1pPr>
            <a:lvl2pPr marL="351666" indent="0">
              <a:buNone/>
              <a:defRPr sz="923"/>
            </a:lvl2pPr>
            <a:lvl3pPr marL="703330" indent="0">
              <a:buNone/>
              <a:defRPr sz="769"/>
            </a:lvl3pPr>
            <a:lvl4pPr marL="1054996" indent="0">
              <a:buNone/>
              <a:defRPr sz="693"/>
            </a:lvl4pPr>
            <a:lvl5pPr marL="1406661" indent="0">
              <a:buNone/>
              <a:defRPr sz="693"/>
            </a:lvl5pPr>
            <a:lvl6pPr marL="1758327" indent="0">
              <a:buNone/>
              <a:defRPr sz="693"/>
            </a:lvl6pPr>
            <a:lvl7pPr marL="2109992" indent="0">
              <a:buNone/>
              <a:defRPr sz="693"/>
            </a:lvl7pPr>
            <a:lvl8pPr marL="2461657" indent="0">
              <a:buNone/>
              <a:defRPr sz="693"/>
            </a:lvl8pPr>
            <a:lvl9pPr marL="2813323" indent="0">
              <a:buNone/>
              <a:defRPr sz="6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809" y="211234"/>
            <a:ext cx="10940568" cy="879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809" y="1230777"/>
            <a:ext cx="10940568" cy="3481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7809" y="4888920"/>
            <a:ext cx="2836444" cy="280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53364" y="4888920"/>
            <a:ext cx="3849459" cy="280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1933" y="4888920"/>
            <a:ext cx="2836444" cy="280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03330" rtl="0" eaLnBrk="1" latinLnBrk="0" hangingPunct="1">
        <a:spcBef>
          <a:spcPct val="0"/>
        </a:spcBef>
        <a:buNone/>
        <a:defRPr sz="33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3749" indent="-263749" algn="l" defTabSz="703330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1pPr>
      <a:lvl2pPr marL="571456" indent="-219791" algn="l" defTabSz="703330" rtl="0" eaLnBrk="1" latinLnBrk="0" hangingPunct="1">
        <a:spcBef>
          <a:spcPct val="20000"/>
        </a:spcBef>
        <a:buFont typeface="Arial" pitchFamily="34" charset="0"/>
        <a:buChar char="–"/>
        <a:defRPr sz="2153" kern="1200">
          <a:solidFill>
            <a:schemeClr val="tx1"/>
          </a:solidFill>
          <a:latin typeface="+mn-lt"/>
          <a:ea typeface="+mn-ea"/>
          <a:cs typeface="+mn-cs"/>
        </a:defRPr>
      </a:lvl2pPr>
      <a:lvl3pPr marL="879163" indent="-175833" algn="l" defTabSz="703330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3pPr>
      <a:lvl4pPr marL="1230829" indent="-175833" algn="l" defTabSz="703330" rtl="0" eaLnBrk="1" latinLnBrk="0" hangingPunct="1">
        <a:spcBef>
          <a:spcPct val="20000"/>
        </a:spcBef>
        <a:buFont typeface="Arial" pitchFamily="34" charset="0"/>
        <a:buChar char="–"/>
        <a:defRPr sz="1538" kern="1200">
          <a:solidFill>
            <a:schemeClr val="tx1"/>
          </a:solidFill>
          <a:latin typeface="+mn-lt"/>
          <a:ea typeface="+mn-ea"/>
          <a:cs typeface="+mn-cs"/>
        </a:defRPr>
      </a:lvl4pPr>
      <a:lvl5pPr marL="1582494" indent="-175833" algn="l" defTabSz="703330" rtl="0" eaLnBrk="1" latinLnBrk="0" hangingPunct="1">
        <a:spcBef>
          <a:spcPct val="20000"/>
        </a:spcBef>
        <a:buFont typeface="Arial" pitchFamily="34" charset="0"/>
        <a:buChar char="»"/>
        <a:defRPr sz="1538" kern="1200">
          <a:solidFill>
            <a:schemeClr val="tx1"/>
          </a:solidFill>
          <a:latin typeface="+mn-lt"/>
          <a:ea typeface="+mn-ea"/>
          <a:cs typeface="+mn-cs"/>
        </a:defRPr>
      </a:lvl5pPr>
      <a:lvl6pPr marL="1934159" indent="-175833" algn="l" defTabSz="703330" rtl="0" eaLnBrk="1" latinLnBrk="0" hangingPunct="1">
        <a:spcBef>
          <a:spcPct val="20000"/>
        </a:spcBef>
        <a:buFont typeface="Arial" pitchFamily="34" charset="0"/>
        <a:buChar char="•"/>
        <a:defRPr sz="1538" kern="1200">
          <a:solidFill>
            <a:schemeClr val="tx1"/>
          </a:solidFill>
          <a:latin typeface="+mn-lt"/>
          <a:ea typeface="+mn-ea"/>
          <a:cs typeface="+mn-cs"/>
        </a:defRPr>
      </a:lvl6pPr>
      <a:lvl7pPr marL="2285824" indent="-175833" algn="l" defTabSz="703330" rtl="0" eaLnBrk="1" latinLnBrk="0" hangingPunct="1">
        <a:spcBef>
          <a:spcPct val="20000"/>
        </a:spcBef>
        <a:buFont typeface="Arial" pitchFamily="34" charset="0"/>
        <a:buChar char="•"/>
        <a:defRPr sz="1538" kern="1200">
          <a:solidFill>
            <a:schemeClr val="tx1"/>
          </a:solidFill>
          <a:latin typeface="+mn-lt"/>
          <a:ea typeface="+mn-ea"/>
          <a:cs typeface="+mn-cs"/>
        </a:defRPr>
      </a:lvl7pPr>
      <a:lvl8pPr marL="2637490" indent="-175833" algn="l" defTabSz="703330" rtl="0" eaLnBrk="1" latinLnBrk="0" hangingPunct="1">
        <a:spcBef>
          <a:spcPct val="20000"/>
        </a:spcBef>
        <a:buFont typeface="Arial" pitchFamily="34" charset="0"/>
        <a:buChar char="•"/>
        <a:defRPr sz="1538" kern="1200">
          <a:solidFill>
            <a:schemeClr val="tx1"/>
          </a:solidFill>
          <a:latin typeface="+mn-lt"/>
          <a:ea typeface="+mn-ea"/>
          <a:cs typeface="+mn-cs"/>
        </a:defRPr>
      </a:lvl8pPr>
      <a:lvl9pPr marL="2989156" indent="-175833" algn="l" defTabSz="703330" rtl="0" eaLnBrk="1" latinLnBrk="0" hangingPunct="1">
        <a:spcBef>
          <a:spcPct val="20000"/>
        </a:spcBef>
        <a:buFont typeface="Arial" pitchFamily="34" charset="0"/>
        <a:buChar char="•"/>
        <a:defRPr sz="15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3330" rtl="0" eaLnBrk="1" latinLnBrk="0" hangingPunct="1">
        <a:defRPr sz="1384" kern="1200">
          <a:solidFill>
            <a:schemeClr val="tx1"/>
          </a:solidFill>
          <a:latin typeface="+mn-lt"/>
          <a:ea typeface="+mn-ea"/>
          <a:cs typeface="+mn-cs"/>
        </a:defRPr>
      </a:lvl1pPr>
      <a:lvl2pPr marL="351666" algn="l" defTabSz="703330" rtl="0" eaLnBrk="1" latinLnBrk="0" hangingPunct="1">
        <a:defRPr sz="1384" kern="1200">
          <a:solidFill>
            <a:schemeClr val="tx1"/>
          </a:solidFill>
          <a:latin typeface="+mn-lt"/>
          <a:ea typeface="+mn-ea"/>
          <a:cs typeface="+mn-cs"/>
        </a:defRPr>
      </a:lvl2pPr>
      <a:lvl3pPr marL="703330" algn="l" defTabSz="703330" rtl="0" eaLnBrk="1" latinLnBrk="0" hangingPunct="1">
        <a:defRPr sz="1384" kern="1200">
          <a:solidFill>
            <a:schemeClr val="tx1"/>
          </a:solidFill>
          <a:latin typeface="+mn-lt"/>
          <a:ea typeface="+mn-ea"/>
          <a:cs typeface="+mn-cs"/>
        </a:defRPr>
      </a:lvl3pPr>
      <a:lvl4pPr marL="1054996" algn="l" defTabSz="703330" rtl="0" eaLnBrk="1" latinLnBrk="0" hangingPunct="1">
        <a:defRPr sz="1384" kern="1200">
          <a:solidFill>
            <a:schemeClr val="tx1"/>
          </a:solidFill>
          <a:latin typeface="+mn-lt"/>
          <a:ea typeface="+mn-ea"/>
          <a:cs typeface="+mn-cs"/>
        </a:defRPr>
      </a:lvl4pPr>
      <a:lvl5pPr marL="1406661" algn="l" defTabSz="703330" rtl="0" eaLnBrk="1" latinLnBrk="0" hangingPunct="1">
        <a:defRPr sz="1384" kern="1200">
          <a:solidFill>
            <a:schemeClr val="tx1"/>
          </a:solidFill>
          <a:latin typeface="+mn-lt"/>
          <a:ea typeface="+mn-ea"/>
          <a:cs typeface="+mn-cs"/>
        </a:defRPr>
      </a:lvl5pPr>
      <a:lvl6pPr marL="1758327" algn="l" defTabSz="703330" rtl="0" eaLnBrk="1" latinLnBrk="0" hangingPunct="1">
        <a:defRPr sz="1384" kern="1200">
          <a:solidFill>
            <a:schemeClr val="tx1"/>
          </a:solidFill>
          <a:latin typeface="+mn-lt"/>
          <a:ea typeface="+mn-ea"/>
          <a:cs typeface="+mn-cs"/>
        </a:defRPr>
      </a:lvl6pPr>
      <a:lvl7pPr marL="2109992" algn="l" defTabSz="703330" rtl="0" eaLnBrk="1" latinLnBrk="0" hangingPunct="1">
        <a:defRPr sz="1384" kern="1200">
          <a:solidFill>
            <a:schemeClr val="tx1"/>
          </a:solidFill>
          <a:latin typeface="+mn-lt"/>
          <a:ea typeface="+mn-ea"/>
          <a:cs typeface="+mn-cs"/>
        </a:defRPr>
      </a:lvl7pPr>
      <a:lvl8pPr marL="2461657" algn="l" defTabSz="703330" rtl="0" eaLnBrk="1" latinLnBrk="0" hangingPunct="1">
        <a:defRPr sz="1384" kern="1200">
          <a:solidFill>
            <a:schemeClr val="tx1"/>
          </a:solidFill>
          <a:latin typeface="+mn-lt"/>
          <a:ea typeface="+mn-ea"/>
          <a:cs typeface="+mn-cs"/>
        </a:defRPr>
      </a:lvl8pPr>
      <a:lvl9pPr marL="2813323" algn="l" defTabSz="703330" rtl="0" eaLnBrk="1" latinLnBrk="0" hangingPunct="1">
        <a:defRPr sz="13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28600" y="220177"/>
            <a:ext cx="39776399" cy="3121925"/>
          </a:xfrm>
          <a:custGeom>
            <a:avLst/>
            <a:gdLst>
              <a:gd name="connsiteX0" fmla="*/ 0 w 30262742"/>
              <a:gd name="connsiteY0" fmla="*/ 0 h 5289080"/>
              <a:gd name="connsiteX1" fmla="*/ 30262742 w 30262742"/>
              <a:gd name="connsiteY1" fmla="*/ 0 h 5289080"/>
              <a:gd name="connsiteX2" fmla="*/ 30262742 w 30262742"/>
              <a:gd name="connsiteY2" fmla="*/ 5289080 h 5289080"/>
              <a:gd name="connsiteX3" fmla="*/ 0 w 30262742"/>
              <a:gd name="connsiteY3" fmla="*/ 5289080 h 5289080"/>
              <a:gd name="connsiteX4" fmla="*/ 0 w 30262742"/>
              <a:gd name="connsiteY4" fmla="*/ 0 h 52890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262742" h="5289080">
                <a:moveTo>
                  <a:pt x="0" y="0"/>
                </a:moveTo>
                <a:lnTo>
                  <a:pt x="30262742" y="0"/>
                </a:lnTo>
                <a:lnTo>
                  <a:pt x="30262742" y="5289080"/>
                </a:lnTo>
                <a:lnTo>
                  <a:pt x="0" y="5289080"/>
                </a:lnTo>
                <a:lnTo>
                  <a:pt x="0" y="0"/>
                </a:lnTo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84" dirty="0">
              <a:latin typeface="Avenir Roman" panose="02000503020000020003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801600" y="912568"/>
            <a:ext cx="15849600" cy="257070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6461"/>
              </a:lnSpc>
              <a:tabLst>
                <a:tab pos="2803554" algn="l"/>
                <a:tab pos="5988078" algn="l"/>
                <a:tab pos="6349512" algn="l"/>
              </a:tabLst>
            </a:pPr>
            <a:r>
              <a:rPr lang="en-US" altLang="zh-CN" sz="6768" b="1" dirty="0">
                <a:solidFill>
                  <a:srgbClr val="FFFFFF"/>
                </a:solidFill>
                <a:latin typeface="Avenir Roman" panose="02000503020000020003" pitchFamily="2" charset="0"/>
                <a:cs typeface="Arial Black" pitchFamily="18" charset="0"/>
              </a:rPr>
              <a:t>Detecting Momentum in the CLAS12 Torus</a:t>
            </a:r>
          </a:p>
          <a:p>
            <a:pPr algn="ctr">
              <a:lnSpc>
                <a:spcPts val="6461"/>
              </a:lnSpc>
              <a:tabLst>
                <a:tab pos="2803554" algn="l"/>
                <a:tab pos="5988078" algn="l"/>
                <a:tab pos="6349512" algn="l"/>
              </a:tabLst>
            </a:pPr>
            <a:r>
              <a:rPr lang="en-US" altLang="zh-CN" sz="6153" dirty="0">
                <a:latin typeface="Avenir Roman" panose="02000503020000020003" pitchFamily="2" charset="0"/>
                <a:cs typeface="Calibri" panose="020F0502020204030204" pitchFamily="34" charset="0"/>
              </a:rPr>
              <a:t> </a:t>
            </a:r>
            <a:r>
              <a:rPr lang="en-US" altLang="zh-CN" sz="3077" b="1" dirty="0">
                <a:solidFill>
                  <a:schemeClr val="bg1"/>
                </a:solidFill>
                <a:latin typeface="Avenir Roman" panose="02000503020000020003" pitchFamily="2" charset="0"/>
                <a:cs typeface="Calibri" panose="020F0502020204030204" pitchFamily="34" charset="0"/>
              </a:rPr>
              <a:t>Thomas</a:t>
            </a:r>
            <a:r>
              <a:rPr lang="en-US" altLang="zh-CN" sz="3077" dirty="0">
                <a:solidFill>
                  <a:schemeClr val="bg1"/>
                </a:solidFill>
                <a:latin typeface="Avenir Roman" panose="02000503020000020003" pitchFamily="2" charset="0"/>
                <a:cs typeface="Calibri" panose="020F0502020204030204" pitchFamily="34" charset="0"/>
              </a:rPr>
              <a:t> </a:t>
            </a:r>
            <a:r>
              <a:rPr lang="en-US" altLang="zh-CN" sz="3077" b="1" dirty="0">
                <a:solidFill>
                  <a:schemeClr val="bg1"/>
                </a:solidFill>
                <a:latin typeface="Avenir Roman" panose="02000503020000020003" pitchFamily="2" charset="0"/>
                <a:cs typeface="Calibri" panose="020F0502020204030204" pitchFamily="34" charset="0"/>
              </a:rPr>
              <a:t>Jefferson</a:t>
            </a:r>
            <a:r>
              <a:rPr lang="en-US" altLang="zh-CN" sz="3077" dirty="0">
                <a:solidFill>
                  <a:schemeClr val="bg1"/>
                </a:solidFill>
                <a:latin typeface="Avenir Roman" panose="02000503020000020003" pitchFamily="2" charset="0"/>
                <a:cs typeface="Calibri" panose="020F0502020204030204" pitchFamily="34" charset="0"/>
              </a:rPr>
              <a:t> </a:t>
            </a:r>
            <a:r>
              <a:rPr lang="en-US" altLang="zh-CN" sz="3077" b="1" dirty="0">
                <a:solidFill>
                  <a:schemeClr val="bg1"/>
                </a:solidFill>
                <a:latin typeface="Avenir Roman" panose="02000503020000020003" pitchFamily="2" charset="0"/>
                <a:cs typeface="Calibri" panose="020F0502020204030204" pitchFamily="34" charset="0"/>
              </a:rPr>
              <a:t>National</a:t>
            </a:r>
            <a:r>
              <a:rPr lang="en-US" altLang="zh-CN" sz="3077" dirty="0">
                <a:solidFill>
                  <a:schemeClr val="bg1"/>
                </a:solidFill>
                <a:latin typeface="Avenir Roman" panose="02000503020000020003" pitchFamily="2" charset="0"/>
                <a:cs typeface="Calibri" panose="020F0502020204030204" pitchFamily="34" charset="0"/>
              </a:rPr>
              <a:t> </a:t>
            </a:r>
            <a:r>
              <a:rPr lang="en-US" altLang="zh-CN" sz="3077" b="1" dirty="0">
                <a:solidFill>
                  <a:srgbClr val="FFFFFF"/>
                </a:solidFill>
                <a:latin typeface="Avenir Roman" panose="02000503020000020003" pitchFamily="2" charset="0"/>
                <a:cs typeface="Calibri" panose="020F0502020204030204" pitchFamily="34" charset="0"/>
              </a:rPr>
              <a:t>Accelerator</a:t>
            </a:r>
            <a:r>
              <a:rPr lang="en-US" altLang="zh-CN" sz="3077" dirty="0">
                <a:latin typeface="Avenir Roman" panose="02000503020000020003" pitchFamily="2" charset="0"/>
                <a:cs typeface="Calibri" panose="020F0502020204030204" pitchFamily="34" charset="0"/>
              </a:rPr>
              <a:t> </a:t>
            </a:r>
            <a:r>
              <a:rPr lang="en-US" altLang="zh-CN" sz="3077" b="1" dirty="0">
                <a:solidFill>
                  <a:srgbClr val="FFFFFF"/>
                </a:solidFill>
                <a:latin typeface="Avenir Roman" panose="02000503020000020003" pitchFamily="2" charset="0"/>
                <a:cs typeface="Calibri" panose="020F0502020204030204" pitchFamily="34" charset="0"/>
              </a:rPr>
              <a:t>Facility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8DE6B88-15D8-BF49-A4B0-2DD0FCB567FC}"/>
              </a:ext>
            </a:extLst>
          </p:cNvPr>
          <p:cNvGrpSpPr/>
          <p:nvPr/>
        </p:nvGrpSpPr>
        <p:grpSpPr>
          <a:xfrm>
            <a:off x="685800" y="425892"/>
            <a:ext cx="3340681" cy="2752186"/>
            <a:chOff x="196851" y="57676"/>
            <a:chExt cx="4343401" cy="3578267"/>
          </a:xfrm>
        </p:grpSpPr>
        <p:pic>
          <p:nvPicPr>
            <p:cNvPr id="21" name="Picture 3"/>
            <p:cNvPicPr>
              <a:picLocks noChangeAspect="1" noChangeArrowheads="1"/>
            </p:cNvPicPr>
            <p:nvPr/>
          </p:nvPicPr>
          <p:blipFill rotWithShape="1">
            <a:blip r:embed="rId3"/>
            <a:srcRect l="1342" t="2985" r="1115" b="3989"/>
            <a:stretch/>
          </p:blipFill>
          <p:spPr bwMode="auto">
            <a:xfrm>
              <a:off x="196852" y="2349500"/>
              <a:ext cx="4343400" cy="1286443"/>
            </a:xfrm>
            <a:prstGeom prst="rect">
              <a:avLst/>
            </a:prstGeom>
            <a:noFill/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121CF55-4DE4-FA4D-B4C9-81D74DF3E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851" y="57676"/>
              <a:ext cx="4343400" cy="232273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688E489-E156-514B-8726-6A0D86B5ED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4180842"/>
            <a:ext cx="39547801" cy="20904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725CA1-9308-3940-B6FE-7F0106697B2C}"/>
              </a:ext>
            </a:extLst>
          </p:cNvPr>
          <p:cNvSpPr txBox="1"/>
          <p:nvPr/>
        </p:nvSpPr>
        <p:spPr>
          <a:xfrm>
            <a:off x="228599" y="28727400"/>
            <a:ext cx="397763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Avenir Roman" panose="02000503020000020003" pitchFamily="2" charset="0"/>
              </a:rPr>
              <a:t>The magnets steer the particles.</a:t>
            </a:r>
            <a:endParaRPr lang="en-US" sz="6000" dirty="0">
              <a:latin typeface="Avenir Roman" panose="02000503020000020003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3332</TotalTime>
  <Words>19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宋体</vt:lpstr>
      <vt:lpstr>Arial</vt:lpstr>
      <vt:lpstr>Arial Black</vt:lpstr>
      <vt:lpstr>Avenir Roman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Maurizio Ungaro</cp:lastModifiedBy>
  <cp:revision>202</cp:revision>
  <cp:lastPrinted>2018-04-25T20:58:51Z</cp:lastPrinted>
  <dcterms:created xsi:type="dcterms:W3CDTF">2006-08-16T00:00:00Z</dcterms:created>
  <dcterms:modified xsi:type="dcterms:W3CDTF">2018-05-18T12:40:40Z</dcterms:modified>
</cp:coreProperties>
</file>