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46"/>
  </p:normalViewPr>
  <p:slideViewPr>
    <p:cSldViewPr snapToGrid="0" snapToObjects="1">
      <p:cViewPr varScale="1">
        <p:scale>
          <a:sx n="133" d="100"/>
          <a:sy n="133" d="100"/>
        </p:scale>
        <p:origin x="20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5CC8-58CB-8A4F-A8D1-4993B7457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74AB2-6D74-1E4B-992C-BD13E813E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3E95-11E1-064A-A454-728FF032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CF756-B4C2-4F4F-8CFC-F00C152A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0203-AAFE-5C48-B3C1-FC218F55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3AD-B17B-AA41-81E1-709E6274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97145-9738-1C4E-980E-886B62D01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26BD3-7855-1D4D-83E0-A6DAF6ED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E1A9-3945-004E-AB74-373D3636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6142-727A-C442-B512-20D2E275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E04DA-5474-DB4C-9799-697ADB366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9C66-3C1D-3442-B7B1-26AF981E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B977-023B-2F4F-B123-50BAFE8E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81E09-05C7-F34F-A1D2-4FB41980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1C01-E79F-E24D-871E-2B613D6A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C757-85BA-474A-946C-31214FC3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8FED-35FC-E44C-8B09-71863B01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C1CA-39D4-DE42-8826-A24B725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FAE1-4A0A-8446-9424-0344277E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0982-AB17-B54F-9924-78576E54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E7F8-C46D-F246-B04B-33E304B8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2B205-95CC-184B-A326-2CA6DC15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0F73-EFC8-5D4E-AE0A-AB12100D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C4F3-9A1A-5B40-93CF-A1106BFB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A5EA-AD81-4844-9624-18D9C4B0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8590-A3C9-E040-AC1C-9AD17AC7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873E-57EE-8D46-80CD-1969E3A0B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D83CE-0740-A64E-AD2D-03DA002E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CB97-B024-EB49-88FE-76CC5F6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46C6-AA14-F64E-91F2-4070A2DB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C26C-E94E-4B4F-AD45-37382F84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0A96-8DF3-304B-960F-12C6A8C3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E3D7-F358-2449-8E38-B8DF98A1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EBDF-CF39-DE4A-A691-C66F6004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0C617-547B-D444-B021-5D5C7F56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91A7A-6332-C84E-A8B6-BCFBD8BE2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6E219-F86C-E24C-8410-6F32378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DD4D1-95E8-6D4D-A970-0ED9C5F9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009F4-05DE-204B-895E-87EDE006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FD62-48BD-504C-A22B-467AFBD9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F6DF7-CE66-4449-AF6D-2F2E29BC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8906D-53A1-ED4E-9DC5-D25210D2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20C6-4316-164F-84B2-BE865732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2B9C3-F4CE-A84D-BF15-8EDF19EE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AB76A-D56A-0941-A747-BE486875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B7674-DDD0-694E-A739-60637605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4503-736C-BF48-997C-BFF58DE3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593C-6DAE-9F4B-A56F-368AB657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12A5D-CFB9-3747-89F4-E8FDE0A4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C233-AA72-F842-89CC-6A1ABC51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2AC71-185C-EF4E-A26A-705C8352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861F-76B7-3D45-9233-B5B85DCA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DE43-3E75-B145-A650-8E9607BD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7857F-0E37-FD47-B99E-8AF0F8D25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CF487-00D6-2746-88CA-E3874F84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8BCE-3B6A-9D43-B1D0-04AB046E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7ABC-59E0-A64F-9AFD-AFAA5E8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EAC68-0B3F-884D-9A75-6FFBB912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F3296-750C-EE4C-83CC-ED9569D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52842-A3B0-4746-A46F-1E47FA9E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F8BD-A8A7-9440-A794-0269FA1C3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E87D-F3ED-CC46-84C9-68A79AE3DB22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A957-FC3C-AC47-BD2F-2E084EE50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3FEA-0BC1-DF4E-9C66-AA22930B3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4747-1199-4543-A4D0-9220C7B9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CA21-EEED-9847-BCEC-ADAB81A82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BPM Calibration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001CA-0D64-CA44-A8DD-76F8AE02A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 Brash</a:t>
            </a:r>
          </a:p>
          <a:p>
            <a:r>
              <a:rPr lang="en-US" dirty="0"/>
              <a:t>July 12, 2018</a:t>
            </a:r>
          </a:p>
        </p:txBody>
      </p:sp>
    </p:spTree>
    <p:extLst>
      <p:ext uri="{BB962C8B-B14F-4D97-AF65-F5344CB8AC3E}">
        <p14:creationId xmlns:p14="http://schemas.microsoft.com/office/powerpoint/2010/main" val="167443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FF24-DDED-E544-8F97-0B1EA7B2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 fontScale="90000"/>
          </a:bodyPr>
          <a:lstStyle/>
          <a:p>
            <a:r>
              <a:rPr lang="en-US" dirty="0"/>
              <a:t>HARP Scans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0336C-29E0-B24A-9414-DDBA577DD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36" y="1837424"/>
            <a:ext cx="11765452" cy="2580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A009C-C2CA-9A40-AC1F-A642BE49F6C4}"/>
              </a:ext>
            </a:extLst>
          </p:cNvPr>
          <p:cNvSpPr txBox="1"/>
          <p:nvPr/>
        </p:nvSpPr>
        <p:spPr>
          <a:xfrm>
            <a:off x="654517" y="5014763"/>
            <a:ext cx="11213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For each run, BPM average positions (</a:t>
            </a:r>
            <a:r>
              <a:rPr lang="en-US" dirty="0" err="1"/>
              <a:t>Ax,Ay,Ax,Bx,By,Bx,Cx,Cy,Cy</a:t>
            </a:r>
            <a:r>
              <a:rPr lang="en-US" dirty="0"/>
              <a:t>) are from </a:t>
            </a:r>
            <a:r>
              <a:rPr lang="en-US" dirty="0" err="1"/>
              <a:t>striptool</a:t>
            </a:r>
            <a:r>
              <a:rPr lang="en-US" dirty="0"/>
              <a:t> – not used in this analysis</a:t>
            </a:r>
          </a:p>
          <a:p>
            <a:pPr marL="285750" indent="-285750">
              <a:buFontTx/>
              <a:buChar char="-"/>
            </a:pPr>
            <a:r>
              <a:rPr lang="en-US" dirty="0"/>
              <a:t> HARP A and B  X/Y average positions are from Accelerator’s HARP Fitter tool</a:t>
            </a:r>
          </a:p>
          <a:p>
            <a:pPr marL="285750" indent="-285750">
              <a:buFontTx/>
              <a:buChar char="-"/>
            </a:pPr>
            <a:r>
              <a:rPr lang="en-US" dirty="0"/>
              <a:t>BPM </a:t>
            </a:r>
            <a:r>
              <a:rPr lang="en-US" dirty="0" err="1"/>
              <a:t>Cx,Cy</a:t>
            </a:r>
            <a:r>
              <a:rPr lang="en-US" dirty="0"/>
              <a:t> nominal positions are listed next – again, not used in this analysis – cross check only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in HARP A and B X/Y average positions set at 0.1 mm (suggested by Dave Gaskell) 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1766 rejected from analysis – inconsistency between EPICS data and supposed corresponding HARP scan!!!</a:t>
            </a:r>
          </a:p>
        </p:txBody>
      </p:sp>
    </p:spTree>
    <p:extLst>
      <p:ext uri="{BB962C8B-B14F-4D97-AF65-F5344CB8AC3E}">
        <p14:creationId xmlns:p14="http://schemas.microsoft.com/office/powerpoint/2010/main" val="181749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22F7-5AC2-7541-8867-48B5EA41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BPM positions from EPICS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9DA02-558D-C944-B2C6-5EE73A3C0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663" y="1690688"/>
            <a:ext cx="10503137" cy="5167311"/>
          </a:xfrm>
        </p:spPr>
      </p:pic>
    </p:spTree>
    <p:extLst>
      <p:ext uri="{BB962C8B-B14F-4D97-AF65-F5344CB8AC3E}">
        <p14:creationId xmlns:p14="http://schemas.microsoft.com/office/powerpoint/2010/main" val="20307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5545-B3A8-1442-8335-76421E55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BPM positions after cuts to clean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75FDA-89F6-3647-B2C3-E040C240C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81912" cy="5153453"/>
          </a:xfrm>
        </p:spPr>
      </p:pic>
    </p:spTree>
    <p:extLst>
      <p:ext uri="{BB962C8B-B14F-4D97-AF65-F5344CB8AC3E}">
        <p14:creationId xmlns:p14="http://schemas.microsoft.com/office/powerpoint/2010/main" val="270612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D32-EA7C-E043-95AB-11345670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HARP vs. BPM Calibrations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ED4B2-9B43-AA42-9FD5-959FD1F61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27" y="1690688"/>
            <a:ext cx="6260564" cy="5167312"/>
          </a:xfrm>
        </p:spPr>
      </p:pic>
    </p:spTree>
    <p:extLst>
      <p:ext uri="{BB962C8B-B14F-4D97-AF65-F5344CB8AC3E}">
        <p14:creationId xmlns:p14="http://schemas.microsoft.com/office/powerpoint/2010/main" val="376149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981D-193C-6049-8BFC-23100375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 for Internal Consistency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17801-751A-DE4B-A33E-47F7E35D0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19" y="1690688"/>
            <a:ext cx="5448366" cy="4757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72B51-EFAF-954C-8AEE-5685DF214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60" y="1690688"/>
            <a:ext cx="5448366" cy="47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A69E-CE32-E04C-9F21-D3F83310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and Offsets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77E2-61FA-7B46-B891-2FED34C7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21"/>
            <a:ext cx="10839773" cy="5068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Projected HARP X/Y Position (Truth) = </a:t>
            </a:r>
            <a:r>
              <a:rPr lang="en-US" dirty="0">
                <a:solidFill>
                  <a:srgbClr val="FF0000"/>
                </a:solidFill>
              </a:rPr>
              <a:t>slope</a:t>
            </a:r>
            <a:r>
              <a:rPr lang="en-US" dirty="0"/>
              <a:t> * Raw EPICS BPM X/Y Position + </a:t>
            </a:r>
            <a:r>
              <a:rPr lang="en-US" dirty="0">
                <a:solidFill>
                  <a:srgbClr val="FF0000"/>
                </a:solidFill>
              </a:rPr>
              <a:t>offset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5BF4-634F-1A45-98F0-0CE864BD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52" y="2332494"/>
            <a:ext cx="6261100" cy="448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1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168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BPM Calibration Update</vt:lpstr>
      <vt:lpstr>HARP Scans</vt:lpstr>
      <vt:lpstr>RAW BPM positions from EPICS data</vt:lpstr>
      <vt:lpstr>RAW BPM positions after cuts to clean up</vt:lpstr>
      <vt:lpstr>HARP vs. BPM Calibrations</vt:lpstr>
      <vt:lpstr>Sanity Checks for Internal Consistency</vt:lpstr>
      <vt:lpstr>Gains and Offsets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Calibration Update</dc:title>
  <dc:creator>Edward Brash</dc:creator>
  <cp:lastModifiedBy>Edward Brash</cp:lastModifiedBy>
  <cp:revision>3</cp:revision>
  <dcterms:created xsi:type="dcterms:W3CDTF">2018-07-11T14:38:45Z</dcterms:created>
  <dcterms:modified xsi:type="dcterms:W3CDTF">2018-07-11T15:02:21Z</dcterms:modified>
</cp:coreProperties>
</file>