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4646"/>
  </p:normalViewPr>
  <p:slideViewPr>
    <p:cSldViewPr snapToGrid="0" snapToObjects="1">
      <p:cViewPr varScale="1">
        <p:scale>
          <a:sx n="133" d="100"/>
          <a:sy n="133" d="100"/>
        </p:scale>
        <p:origin x="208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168</Words>
  <Application>Microsoft Macintosh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BPM Calibration Update</vt:lpstr>
      <vt:lpstr>HARP Scans</vt:lpstr>
      <vt:lpstr>RAW BPM positions from EPICS data</vt:lpstr>
      <vt:lpstr>RAW BPM positions after cuts to clean up</vt:lpstr>
      <vt:lpstr>HARP vs. BPM Calibrations</vt:lpstr>
      <vt:lpstr>Sanity Checks for Internal Consistency</vt:lpstr>
      <vt:lpstr>Gains and Offsets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BPM Calibration Update</dc:title>
  <dc:creator>Edward Brash</dc:creator>
  <cp:lastModifiedBy>Edward Brash</cp:lastModifiedBy>
  <cp:revision>3</cp:revision>
  <dcterms:created xsi:type="dcterms:W3CDTF">2018-07-11T14:38:45Z</dcterms:created>
  <dcterms:modified xsi:type="dcterms:W3CDTF">2018-07-11T15:02:21Z</dcterms:modified>
</cp:coreProperties>
</file>