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295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Office Theme</vt:lpstr>
      <vt:lpstr>BPM Calibration Update</vt:lpstr>
      <vt:lpstr>Sanity Checks for Internal Consistency</vt:lpstr>
      <vt:lpstr>Gains and Offsets</vt:lpstr>
      <vt:lpstr>Beam Position at Target (z = 0)</vt:lpstr>
      <vt:lpstr>EPICS data in detector classes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Calibration Update</dc:title>
  <dc:creator>Edward Brash</dc:creator>
  <cp:lastModifiedBy>Edward Brash</cp:lastModifiedBy>
  <cp:revision>10</cp:revision>
  <dcterms:created xsi:type="dcterms:W3CDTF">2018-07-11T14:38:45Z</dcterms:created>
  <dcterms:modified xsi:type="dcterms:W3CDTF">2018-08-08T15:57:05Z</dcterms:modified>
</cp:coreProperties>
</file>