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Slominski" initials="RS" lastIdx="1" clrIdx="0">
    <p:extLst>
      <p:ext uri="{19B8F6BF-5375-455C-9EA6-DF929625EA0E}">
        <p15:presenceInfo xmlns:p15="http://schemas.microsoft.com/office/powerpoint/2012/main" userId="S-1-5-21-1097014734-140981682-1849977318-269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FB69F-80E2-B000-DC66-3D2583E0194C}" v="4097" dt="2021-03-22T18:17:41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lominski" userId="S::ryans@jlab.org::c9a68526-cfb7-4647-94d6-f9641d33e1d4" providerId="AD" clId="Web-{8DCFB69F-80E2-B000-DC66-3D2583E0194C}"/>
    <pc:docChg chg="addSld modSld">
      <pc:chgData name="Ryan Slominski" userId="S::ryans@jlab.org::c9a68526-cfb7-4647-94d6-f9641d33e1d4" providerId="AD" clId="Web-{8DCFB69F-80E2-B000-DC66-3D2583E0194C}" dt="2021-03-22T18:17:41.435" v="1974" actId="14100"/>
      <pc:docMkLst>
        <pc:docMk/>
      </pc:docMkLst>
      <pc:sldChg chg="addSp delSp modSp">
        <pc:chgData name="Ryan Slominski" userId="S::ryans@jlab.org::c9a68526-cfb7-4647-94d6-f9641d33e1d4" providerId="AD" clId="Web-{8DCFB69F-80E2-B000-DC66-3D2583E0194C}" dt="2021-03-22T18:17:41.435" v="1974" actId="14100"/>
        <pc:sldMkLst>
          <pc:docMk/>
          <pc:sldMk cId="2201525696" sldId="258"/>
        </pc:sldMkLst>
        <pc:spChg chg="mod">
          <ac:chgData name="Ryan Slominski" userId="S::ryans@jlab.org::c9a68526-cfb7-4647-94d6-f9641d33e1d4" providerId="AD" clId="Web-{8DCFB69F-80E2-B000-DC66-3D2583E0194C}" dt="2021-03-22T16:38:07.493" v="31" actId="20577"/>
          <ac:spMkLst>
            <pc:docMk/>
            <pc:sldMk cId="2201525696" sldId="258"/>
            <ac:spMk id="6" creationId="{34523475-9328-4868-B7C0-012C7CD2EE50}"/>
          </ac:spMkLst>
        </pc:spChg>
        <pc:spChg chg="add del mod">
          <ac:chgData name="Ryan Slominski" userId="S::ryans@jlab.org::c9a68526-cfb7-4647-94d6-f9641d33e1d4" providerId="AD" clId="Web-{8DCFB69F-80E2-B000-DC66-3D2583E0194C}" dt="2021-03-22T16:38:10.806" v="32"/>
          <ac:spMkLst>
            <pc:docMk/>
            <pc:sldMk cId="2201525696" sldId="258"/>
            <ac:spMk id="7" creationId="{BA1EF2F6-FC90-43D6-8D63-330C47478D89}"/>
          </ac:spMkLst>
        </pc:spChg>
        <pc:spChg chg="add del">
          <ac:chgData name="Ryan Slominski" userId="S::ryans@jlab.org::c9a68526-cfb7-4647-94d6-f9641d33e1d4" providerId="AD" clId="Web-{8DCFB69F-80E2-B000-DC66-3D2583E0194C}" dt="2021-03-22T16:37:41.523" v="4"/>
          <ac:spMkLst>
            <pc:docMk/>
            <pc:sldMk cId="2201525696" sldId="258"/>
            <ac:spMk id="9" creationId="{27546495-AE38-41AB-9667-CF6434D9C7A1}"/>
          </ac:spMkLst>
        </pc:spChg>
        <pc:spChg chg="add del">
          <ac:chgData name="Ryan Slominski" userId="S::ryans@jlab.org::c9a68526-cfb7-4647-94d6-f9641d33e1d4" providerId="AD" clId="Web-{8DCFB69F-80E2-B000-DC66-3D2583E0194C}" dt="2021-03-22T16:37:39.366" v="3"/>
          <ac:spMkLst>
            <pc:docMk/>
            <pc:sldMk cId="2201525696" sldId="258"/>
            <ac:spMk id="10" creationId="{97B79454-99DC-4F1C-9FC5-E7B90E73807A}"/>
          </ac:spMkLst>
        </pc:spChg>
        <pc:spChg chg="add mod">
          <ac:chgData name="Ryan Slominski" userId="S::ryans@jlab.org::c9a68526-cfb7-4647-94d6-f9641d33e1d4" providerId="AD" clId="Web-{8DCFB69F-80E2-B000-DC66-3D2583E0194C}" dt="2021-03-22T18:15:13.223" v="1959" actId="20577"/>
          <ac:spMkLst>
            <pc:docMk/>
            <pc:sldMk cId="2201525696" sldId="258"/>
            <ac:spMk id="11" creationId="{F73142D5-9201-4A15-B26F-C4C891183B42}"/>
          </ac:spMkLst>
        </pc:spChg>
        <pc:spChg chg="mod">
          <ac:chgData name="Ryan Slominski" userId="S::ryans@jlab.org::c9a68526-cfb7-4647-94d6-f9641d33e1d4" providerId="AD" clId="Web-{8DCFB69F-80E2-B000-DC66-3D2583E0194C}" dt="2021-03-22T18:16:31.290" v="1966" actId="1076"/>
          <ac:spMkLst>
            <pc:docMk/>
            <pc:sldMk cId="2201525696" sldId="258"/>
            <ac:spMk id="86" creationId="{CF2EF939-F60A-48A6-A037-D178E679803B}"/>
          </ac:spMkLst>
        </pc:spChg>
        <pc:cxnChg chg="add del mod">
          <ac:chgData name="Ryan Slominski" userId="S::ryans@jlab.org::c9a68526-cfb7-4647-94d6-f9641d33e1d4" providerId="AD" clId="Web-{8DCFB69F-80E2-B000-DC66-3D2583E0194C}" dt="2021-03-22T18:17:17.136" v="1970"/>
          <ac:cxnSpMkLst>
            <pc:docMk/>
            <pc:sldMk cId="2201525696" sldId="258"/>
            <ac:cxnSpMk id="13" creationId="{98091BAB-68BB-4E25-9FA1-79C55707F0F5}"/>
          </ac:cxnSpMkLst>
        </pc:cxnChg>
        <pc:cxnChg chg="add mod">
          <ac:chgData name="Ryan Slominski" userId="S::ryans@jlab.org::c9a68526-cfb7-4647-94d6-f9641d33e1d4" providerId="AD" clId="Web-{8DCFB69F-80E2-B000-DC66-3D2583E0194C}" dt="2021-03-22T18:17:41.435" v="1974" actId="14100"/>
          <ac:cxnSpMkLst>
            <pc:docMk/>
            <pc:sldMk cId="2201525696" sldId="258"/>
            <ac:cxnSpMk id="14" creationId="{7AB63123-2105-45E3-82B0-F2908EE64DB8}"/>
          </ac:cxnSpMkLst>
        </pc:cxnChg>
      </pc:sldChg>
      <pc:sldChg chg="modSp">
        <pc:chgData name="Ryan Slominski" userId="S::ryans@jlab.org::c9a68526-cfb7-4647-94d6-f9641d33e1d4" providerId="AD" clId="Web-{8DCFB69F-80E2-B000-DC66-3D2583E0194C}" dt="2021-03-22T18:14:01.844" v="1945" actId="20577"/>
        <pc:sldMkLst>
          <pc:docMk/>
          <pc:sldMk cId="1528071349" sldId="260"/>
        </pc:sldMkLst>
        <pc:spChg chg="mod">
          <ac:chgData name="Ryan Slominski" userId="S::ryans@jlab.org::c9a68526-cfb7-4647-94d6-f9641d33e1d4" providerId="AD" clId="Web-{8DCFB69F-80E2-B000-DC66-3D2583E0194C}" dt="2021-03-22T16:39:03.793" v="34" actId="20577"/>
          <ac:spMkLst>
            <pc:docMk/>
            <pc:sldMk cId="1528071349" sldId="260"/>
            <ac:spMk id="2" creationId="{3F8764B0-0FF2-4F0D-B108-B24975D3FEF2}"/>
          </ac:spMkLst>
        </pc:spChg>
        <pc:spChg chg="mod">
          <ac:chgData name="Ryan Slominski" userId="S::ryans@jlab.org::c9a68526-cfb7-4647-94d6-f9641d33e1d4" providerId="AD" clId="Web-{8DCFB69F-80E2-B000-DC66-3D2583E0194C}" dt="2021-03-22T18:14:01.844" v="1945" actId="20577"/>
          <ac:spMkLst>
            <pc:docMk/>
            <pc:sldMk cId="1528071349" sldId="260"/>
            <ac:spMk id="3" creationId="{9DC78BF5-6E87-4C1A-AAD9-1E88A156E6D9}"/>
          </ac:spMkLst>
        </pc:spChg>
      </pc:sldChg>
      <pc:sldChg chg="modSp">
        <pc:chgData name="Ryan Slominski" userId="S::ryans@jlab.org::c9a68526-cfb7-4647-94d6-f9641d33e1d4" providerId="AD" clId="Web-{8DCFB69F-80E2-B000-DC66-3D2583E0194C}" dt="2021-03-22T17:09:11.148" v="285" actId="20577"/>
        <pc:sldMkLst>
          <pc:docMk/>
          <pc:sldMk cId="558275084" sldId="261"/>
        </pc:sldMkLst>
        <pc:spChg chg="mod">
          <ac:chgData name="Ryan Slominski" userId="S::ryans@jlab.org::c9a68526-cfb7-4647-94d6-f9641d33e1d4" providerId="AD" clId="Web-{8DCFB69F-80E2-B000-DC66-3D2583E0194C}" dt="2021-03-22T17:09:11.148" v="285" actId="20577"/>
          <ac:spMkLst>
            <pc:docMk/>
            <pc:sldMk cId="558275084" sldId="261"/>
            <ac:spMk id="10" creationId="{3E446D9A-7248-46B7-9EAC-FF037B911D5B}"/>
          </ac:spMkLst>
        </pc:spChg>
      </pc:sldChg>
      <pc:sldChg chg="modSp">
        <pc:chgData name="Ryan Slominski" userId="S::ryans@jlab.org::c9a68526-cfb7-4647-94d6-f9641d33e1d4" providerId="AD" clId="Web-{8DCFB69F-80E2-B000-DC66-3D2583E0194C}" dt="2021-03-22T17:20:16.922" v="373" actId="20577"/>
        <pc:sldMkLst>
          <pc:docMk/>
          <pc:sldMk cId="1296239545" sldId="262"/>
        </pc:sldMkLst>
        <pc:spChg chg="mod">
          <ac:chgData name="Ryan Slominski" userId="S::ryans@jlab.org::c9a68526-cfb7-4647-94d6-f9641d33e1d4" providerId="AD" clId="Web-{8DCFB69F-80E2-B000-DC66-3D2583E0194C}" dt="2021-03-22T17:20:16.922" v="373" actId="20577"/>
          <ac:spMkLst>
            <pc:docMk/>
            <pc:sldMk cId="1296239545" sldId="262"/>
            <ac:spMk id="3" creationId="{FAC38011-FF94-4DF7-947A-DB1F7BC5EB4A}"/>
          </ac:spMkLst>
        </pc:spChg>
      </pc:sldChg>
      <pc:sldChg chg="modSp new">
        <pc:chgData name="Ryan Slominski" userId="S::ryans@jlab.org::c9a68526-cfb7-4647-94d6-f9641d33e1d4" providerId="AD" clId="Web-{8DCFB69F-80E2-B000-DC66-3D2583E0194C}" dt="2021-03-22T17:34:12.908" v="794" actId="20577"/>
        <pc:sldMkLst>
          <pc:docMk/>
          <pc:sldMk cId="637380921" sldId="264"/>
        </pc:sldMkLst>
        <pc:spChg chg="mod">
          <ac:chgData name="Ryan Slominski" userId="S::ryans@jlab.org::c9a68526-cfb7-4647-94d6-f9641d33e1d4" providerId="AD" clId="Web-{8DCFB69F-80E2-B000-DC66-3D2583E0194C}" dt="2021-03-22T17:28:11.715" v="645" actId="20577"/>
          <ac:spMkLst>
            <pc:docMk/>
            <pc:sldMk cId="637380921" sldId="264"/>
            <ac:spMk id="2" creationId="{964DA8AC-DEC5-49F4-A2D9-54B32FAEE08F}"/>
          </ac:spMkLst>
        </pc:spChg>
        <pc:spChg chg="mod">
          <ac:chgData name="Ryan Slominski" userId="S::ryans@jlab.org::c9a68526-cfb7-4647-94d6-f9641d33e1d4" providerId="AD" clId="Web-{8DCFB69F-80E2-B000-DC66-3D2583E0194C}" dt="2021-03-22T17:34:12.908" v="794" actId="20577"/>
          <ac:spMkLst>
            <pc:docMk/>
            <pc:sldMk cId="637380921" sldId="264"/>
            <ac:spMk id="3" creationId="{2B0230ED-928F-4D92-BC0C-DEDFE6FD0010}"/>
          </ac:spMkLst>
        </pc:spChg>
      </pc:sldChg>
      <pc:sldChg chg="modSp new">
        <pc:chgData name="Ryan Slominski" userId="S::ryans@jlab.org::c9a68526-cfb7-4647-94d6-f9641d33e1d4" providerId="AD" clId="Web-{8DCFB69F-80E2-B000-DC66-3D2583E0194C}" dt="2021-03-22T18:07:13.601" v="1930" actId="20577"/>
        <pc:sldMkLst>
          <pc:docMk/>
          <pc:sldMk cId="3855590393" sldId="265"/>
        </pc:sldMkLst>
        <pc:spChg chg="mod">
          <ac:chgData name="Ryan Slominski" userId="S::ryans@jlab.org::c9a68526-cfb7-4647-94d6-f9641d33e1d4" providerId="AD" clId="Web-{8DCFB69F-80E2-B000-DC66-3D2583E0194C}" dt="2021-03-22T17:43:55.473" v="821" actId="20577"/>
          <ac:spMkLst>
            <pc:docMk/>
            <pc:sldMk cId="3855590393" sldId="265"/>
            <ac:spMk id="2" creationId="{B3CADCB5-A5F9-40F2-AD37-736681A2914B}"/>
          </ac:spMkLst>
        </pc:spChg>
        <pc:spChg chg="mod">
          <ac:chgData name="Ryan Slominski" userId="S::ryans@jlab.org::c9a68526-cfb7-4647-94d6-f9641d33e1d4" providerId="AD" clId="Web-{8DCFB69F-80E2-B000-DC66-3D2583E0194C}" dt="2021-03-22T18:07:13.601" v="1930" actId="20577"/>
          <ac:spMkLst>
            <pc:docMk/>
            <pc:sldMk cId="3855590393" sldId="265"/>
            <ac:spMk id="3" creationId="{DE89F59D-C047-4607-9712-85515F2072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89CA-90DC-47B0-8673-1034B6BA4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8CF9-E8A0-4BAB-B857-4C56F925A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9008-F3ED-486B-B82A-2135D153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65E-9A20-4282-BA4C-6F5C74C7C5F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4B22-2AE4-4E0A-B7E3-54F974BF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1794-5C31-45D3-85F0-5763B32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73AB-E75D-4C0F-9096-8E6E6E8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ECF6-826D-47C2-9F6B-26D66055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611FC-AEAC-4EDC-97FB-55EC2D964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5C77-7404-44CA-B8E8-7D54AC89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65E-9A20-4282-BA4C-6F5C74C7C5F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40F1-050A-4D35-BB24-8A317EA5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07E1-95C2-4366-9D2F-21C102B0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73AB-E75D-4C0F-9096-8E6E6E8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1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9083C-70E7-43BF-AB3E-EBB953351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8F66F-6DCA-4C44-91C2-A48C0321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E424B-F0B6-4DC8-B68D-CC2D1006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65E-9A20-4282-BA4C-6F5C74C7C5F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86DD5-B89A-4757-8CC6-D6227D25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E434-4823-46D7-B5E1-A078021E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73AB-E75D-4C0F-9096-8E6E6E8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44CA-C067-42B3-83FE-2C9ED5D9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40F2-83F3-4B2A-BD7C-53B30346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882EC-BC78-4E35-AA27-CE825034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65E-9A20-4282-BA4C-6F5C74C7C5F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AAAC-3FCD-45C3-B9A2-74F209E8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8612-936C-40D9-9106-03CDBA6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73AB-E75D-4C0F-9096-8E6E6E8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0F2D-7F1F-439F-9095-7C929AAB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A2C34-2999-4364-B582-556F2BBA4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E1DB-1550-47F4-8849-11DC8821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65E-9A20-4282-BA4C-6F5C74C7C5F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6F1B0-D1A2-49E9-9DCC-3376C377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8E14-744E-4BA7-8FC4-E99FD332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73AB-E75D-4C0F-9096-8E6E6E8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CC03-600E-403D-A79D-1EF854A3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B25F-5FF6-452C-A7F3-F779270D6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EE36D-2973-4C4E-BE36-E0D5BDA7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A3A1D-EAB9-4967-BA8F-067D4C3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65E-9A20-4282-BA4C-6F5C74C7C5F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4800-78F5-44BF-B202-546FFBEA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E88C5-6038-4EFE-83CD-1D95DD44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73AB-E75D-4C0F-9096-8E6E6E8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7D3D-168A-464B-94A5-CE4B8A07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ACA1B-9BE5-4A28-BB6C-4FA254A8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4513C-3328-48EB-BAB7-17CF740C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CD91B-B339-4C99-9A45-5BC769FF4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DE28D-B18D-49CD-AA0F-BB05DF4EE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52A0F-3CCA-485B-9C04-058FFC22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65E-9A20-4282-BA4C-6F5C74C7C5F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55D0C-D3C8-47D2-AB7B-3302F6B8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5D03C-79C0-4025-A3FD-DD45150B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73AB-E75D-4C0F-9096-8E6E6E8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22A4-4AB3-45B9-9161-727D392E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66495-0A8A-40C3-9BDE-9C94B45B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65E-9A20-4282-BA4C-6F5C74C7C5F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3CF8E-3E5A-402A-911C-99A41201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AB6C6-2BC7-412F-B390-58E59F3F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73AB-E75D-4C0F-9096-8E6E6E8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5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A96EE-B69C-4FB2-863C-2D3B8A2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65E-9A20-4282-BA4C-6F5C74C7C5F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2374F-40E0-45F0-A1A4-2BF12BCE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BD5A5-6D45-4340-9994-A2520EC3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73AB-E75D-4C0F-9096-8E6E6E8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4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A71D-585C-4598-A474-1271758C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96FC-A612-4C76-A191-0DB164A2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3AC-CB3D-4FE6-B87F-8A41767BF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EF027-5091-4D31-878F-F6880EFB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65E-9A20-4282-BA4C-6F5C74C7C5F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E0E9B-01D4-4489-A230-82F4CB28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A748-A32A-42A6-8D0C-9817D419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73AB-E75D-4C0F-9096-8E6E6E8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FAE5-380F-47DA-9EF6-6FFC2B39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29F40-B212-44F1-9099-8717A8657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23077-D089-46F5-8CBF-00F5AEF02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178DE-AB27-4562-B286-E1396AF4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65E-9A20-4282-BA4C-6F5C74C7C5F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70319-45A4-411D-B4E9-9D4902CE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8041-6DDE-4CEC-8EE6-D5EF5087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73AB-E75D-4C0F-9096-8E6E6E8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12FCD-7A8D-424A-9457-6A916007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56D08-E4DA-45FE-9989-947373F2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0376-0DC6-4BF5-9A8F-8E63C5AC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2965E-9A20-4282-BA4C-6F5C74C7C5F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9CD2-461C-4BF5-AA78-411CEEA09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E719-7830-4DA3-B35E-B96CE33FB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73AB-E75D-4C0F-9096-8E6E6E8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E318FE0-921E-443C-8E0D-ADF52487E881}"/>
              </a:ext>
            </a:extLst>
          </p:cNvPr>
          <p:cNvGrpSpPr/>
          <p:nvPr/>
        </p:nvGrpSpPr>
        <p:grpSpPr>
          <a:xfrm>
            <a:off x="537327" y="239121"/>
            <a:ext cx="11252504" cy="6393562"/>
            <a:chOff x="537327" y="239121"/>
            <a:chExt cx="11252504" cy="6393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0B71A-2194-4D67-822E-863AAE928652}"/>
                </a:ext>
              </a:extLst>
            </p:cNvPr>
            <p:cNvSpPr/>
            <p:nvPr/>
          </p:nvSpPr>
          <p:spPr>
            <a:xfrm>
              <a:off x="1407380" y="2684688"/>
              <a:ext cx="1663523" cy="1293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Sources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67E26C-0EB8-487D-95EA-DE7EE1BFBBC4}"/>
                </a:ext>
              </a:extLst>
            </p:cNvPr>
            <p:cNvSpPr/>
            <p:nvPr/>
          </p:nvSpPr>
          <p:spPr>
            <a:xfrm>
              <a:off x="9403714" y="2699048"/>
              <a:ext cx="1663523" cy="1293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523475-9328-4868-B7C0-012C7CD2EE50}"/>
                </a:ext>
              </a:extLst>
            </p:cNvPr>
            <p:cNvSpPr/>
            <p:nvPr/>
          </p:nvSpPr>
          <p:spPr>
            <a:xfrm>
              <a:off x="5331687" y="2684688"/>
              <a:ext cx="1810576" cy="1307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State Processor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367B37-E144-4A54-84CD-49D9A599E73C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070903" y="3331353"/>
              <a:ext cx="2260784" cy="718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5FA2A1-6E59-464E-9CC2-D4CE213F798D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142263" y="3338534"/>
              <a:ext cx="2261451" cy="71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343065-576A-4824-9CFE-624FF82FB427}"/>
                </a:ext>
              </a:extLst>
            </p:cNvPr>
            <p:cNvSpPr txBox="1"/>
            <p:nvPr/>
          </p:nvSpPr>
          <p:spPr>
            <a:xfrm>
              <a:off x="8164983" y="4231023"/>
              <a:ext cx="1772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Operator</a:t>
              </a:r>
            </a:p>
            <a:p>
              <a:pPr algn="ctr"/>
              <a:r>
                <a:rPr lang="en-US" dirty="0"/>
                <a:t>Override</a:t>
              </a:r>
            </a:p>
            <a:p>
              <a:pPr algn="ctr"/>
              <a:r>
                <a:rPr lang="en-US" dirty="0"/>
                <a:t>Command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729B82-E19B-4CC2-8643-675F338E2755}"/>
                </a:ext>
              </a:extLst>
            </p:cNvPr>
            <p:cNvSpPr txBox="1"/>
            <p:nvPr/>
          </p:nvSpPr>
          <p:spPr>
            <a:xfrm>
              <a:off x="3385104" y="2906615"/>
              <a:ext cx="1417039" cy="522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D522EA-7726-44C2-B8F2-2FC591627E0E}"/>
                </a:ext>
              </a:extLst>
            </p:cNvPr>
            <p:cNvSpPr txBox="1"/>
            <p:nvPr/>
          </p:nvSpPr>
          <p:spPr>
            <a:xfrm>
              <a:off x="7456464" y="2989350"/>
              <a:ext cx="1417039" cy="522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02F007-56E7-48B0-A9EE-BF4E1ACA67AB}"/>
                </a:ext>
              </a:extLst>
            </p:cNvPr>
            <p:cNvSpPr/>
            <p:nvPr/>
          </p:nvSpPr>
          <p:spPr>
            <a:xfrm>
              <a:off x="5396813" y="239121"/>
              <a:ext cx="1663523" cy="1293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 Alarm Database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96B6DB-3355-4622-9EEC-0543337DC07D}"/>
                </a:ext>
              </a:extLst>
            </p:cNvPr>
            <p:cNvCxnSpPr>
              <a:cxnSpLocks/>
              <a:stCxn id="20" idx="2"/>
              <a:endCxn id="6" idx="0"/>
            </p:cNvCxnSpPr>
            <p:nvPr/>
          </p:nvCxnSpPr>
          <p:spPr>
            <a:xfrm>
              <a:off x="6228575" y="1532451"/>
              <a:ext cx="8400" cy="115223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366DBE-9B8C-4CB3-B344-FAC8884922F3}"/>
                </a:ext>
              </a:extLst>
            </p:cNvPr>
            <p:cNvSpPr txBox="1"/>
            <p:nvPr/>
          </p:nvSpPr>
          <p:spPr>
            <a:xfrm>
              <a:off x="5584169" y="1874590"/>
              <a:ext cx="2424606" cy="522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Registered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F24336F-873F-459D-BF98-304793C1EC51}"/>
                </a:ext>
              </a:extLst>
            </p:cNvPr>
            <p:cNvSpPr/>
            <p:nvPr/>
          </p:nvSpPr>
          <p:spPr>
            <a:xfrm>
              <a:off x="5381397" y="5325548"/>
              <a:ext cx="1663523" cy="1293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Overrides</a:t>
              </a:r>
            </a:p>
            <a:p>
              <a:pPr algn="ctr"/>
              <a:r>
                <a:rPr lang="en-US" dirty="0"/>
                <a:t>Database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C17D325-8962-4141-9ABC-8F19593CF4E4}"/>
                </a:ext>
              </a:extLst>
            </p:cNvPr>
            <p:cNvCxnSpPr>
              <a:cxnSpLocks/>
              <a:stCxn id="69" idx="0"/>
              <a:endCxn id="6" idx="2"/>
            </p:cNvCxnSpPr>
            <p:nvPr/>
          </p:nvCxnSpPr>
          <p:spPr>
            <a:xfrm flipV="1">
              <a:off x="6213159" y="3992379"/>
              <a:ext cx="23816" cy="133316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2EF939-F60A-48A6-A037-D178E679803B}"/>
                </a:ext>
              </a:extLst>
            </p:cNvPr>
            <p:cNvSpPr txBox="1"/>
            <p:nvPr/>
          </p:nvSpPr>
          <p:spPr>
            <a:xfrm>
              <a:off x="3288788" y="5090864"/>
              <a:ext cx="1772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Automated</a:t>
              </a:r>
            </a:p>
            <a:p>
              <a:pPr algn="ctr"/>
              <a:r>
                <a:rPr lang="en-US" dirty="0"/>
                <a:t>Override</a:t>
              </a:r>
            </a:p>
            <a:p>
              <a:pPr algn="ctr"/>
              <a:r>
                <a:rPr lang="en-US" dirty="0"/>
                <a:t>Command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0B6C71-9B8F-410A-A952-F6EF79011F8F}"/>
                </a:ext>
              </a:extLst>
            </p:cNvPr>
            <p:cNvSpPr txBox="1"/>
            <p:nvPr/>
          </p:nvSpPr>
          <p:spPr>
            <a:xfrm>
              <a:off x="6096000" y="4438895"/>
              <a:ext cx="1639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Overridden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A37B8B-4D49-4E3C-A31B-C97674B8E332}"/>
                </a:ext>
              </a:extLst>
            </p:cNvPr>
            <p:cNvSpPr txBox="1"/>
            <p:nvPr/>
          </p:nvSpPr>
          <p:spPr>
            <a:xfrm>
              <a:off x="537327" y="366220"/>
              <a:ext cx="467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Active Alarm Message Flow</a:t>
              </a:r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3142D5-9201-4A15-B26F-C4C891183B42}"/>
                </a:ext>
              </a:extLst>
            </p:cNvPr>
            <p:cNvSpPr/>
            <p:nvPr/>
          </p:nvSpPr>
          <p:spPr>
            <a:xfrm>
              <a:off x="1407380" y="5339353"/>
              <a:ext cx="1663523" cy="1293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Automated Override Processor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B63123-2105-45E3-82B0-F2908EE64DB8}"/>
                </a:ext>
              </a:extLst>
            </p:cNvPr>
            <p:cNvCxnSpPr>
              <a:cxnSpLocks/>
              <a:stCxn id="11" idx="3"/>
              <a:endCxn id="69" idx="1"/>
            </p:cNvCxnSpPr>
            <p:nvPr/>
          </p:nvCxnSpPr>
          <p:spPr>
            <a:xfrm flipV="1">
              <a:off x="3070903" y="5972213"/>
              <a:ext cx="2310494" cy="1380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E0ABA5-0790-4CF7-8007-B1F9712BF596}"/>
                </a:ext>
              </a:extLst>
            </p:cNvPr>
            <p:cNvSpPr/>
            <p:nvPr/>
          </p:nvSpPr>
          <p:spPr>
            <a:xfrm>
              <a:off x="9403714" y="5339353"/>
              <a:ext cx="1663523" cy="1293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 Processor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CA9C2DC-69C8-423C-999E-9EA76E9BB4CE}"/>
                </a:ext>
              </a:extLst>
            </p:cNvPr>
            <p:cNvCxnSpPr>
              <a:cxnSpLocks/>
              <a:stCxn id="5" idx="2"/>
              <a:endCxn id="21" idx="0"/>
            </p:cNvCxnSpPr>
            <p:nvPr/>
          </p:nvCxnSpPr>
          <p:spPr>
            <a:xfrm>
              <a:off x="10235476" y="3992378"/>
              <a:ext cx="0" cy="134697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5926A9-E78A-47AB-99EE-BD8FBF92AE86}"/>
                </a:ext>
              </a:extLst>
            </p:cNvPr>
            <p:cNvCxnSpPr>
              <a:cxnSpLocks/>
              <a:stCxn id="21" idx="1"/>
              <a:endCxn id="69" idx="3"/>
            </p:cNvCxnSpPr>
            <p:nvPr/>
          </p:nvCxnSpPr>
          <p:spPr>
            <a:xfrm flipH="1" flipV="1">
              <a:off x="7044920" y="5972213"/>
              <a:ext cx="2358794" cy="1380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64E69B0B-50BD-4739-BE19-AD8701FD5406}"/>
                </a:ext>
              </a:extLst>
            </p:cNvPr>
            <p:cNvCxnSpPr>
              <a:cxnSpLocks/>
              <a:stCxn id="5" idx="2"/>
              <a:endCxn id="69" idx="3"/>
            </p:cNvCxnSpPr>
            <p:nvPr/>
          </p:nvCxnSpPr>
          <p:spPr>
            <a:xfrm rot="5400000">
              <a:off x="7650281" y="3387017"/>
              <a:ext cx="1979835" cy="319055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DFBAB30-A9CC-4B5D-BFBF-66845452BAF5}"/>
                </a:ext>
              </a:extLst>
            </p:cNvPr>
            <p:cNvSpPr txBox="1"/>
            <p:nvPr/>
          </p:nvSpPr>
          <p:spPr>
            <a:xfrm>
              <a:off x="7227502" y="5941866"/>
              <a:ext cx="1772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Individual Alarm Filters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49304F-8DAA-4A4A-9742-725F8CA2B137}"/>
                </a:ext>
              </a:extLst>
            </p:cNvPr>
            <p:cNvSpPr txBox="1"/>
            <p:nvPr/>
          </p:nvSpPr>
          <p:spPr>
            <a:xfrm>
              <a:off x="10017591" y="4161896"/>
              <a:ext cx="1772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Operator</a:t>
              </a:r>
            </a:p>
            <a:p>
              <a:pPr algn="ctr"/>
              <a:r>
                <a:rPr lang="en-US" dirty="0"/>
                <a:t>Bulk Filter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52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Slominski</dc:creator>
  <cp:lastModifiedBy>Ryan Slominski</cp:lastModifiedBy>
  <cp:revision>267</cp:revision>
  <dcterms:created xsi:type="dcterms:W3CDTF">2021-03-17T18:59:11Z</dcterms:created>
  <dcterms:modified xsi:type="dcterms:W3CDTF">2021-03-22T21:23:56Z</dcterms:modified>
</cp:coreProperties>
</file>