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43" d="100"/>
          <a:sy n="143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9D98-88CE-CB49-B956-BCCDC9E9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46C25-937D-F646-AD1B-C86D3E14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558F-6794-D345-A99F-68AC502B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8618-1D5F-EA45-A4E8-B91E1435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85CA-0BEE-9C47-8189-3EE6F69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0DD-6886-8346-BE71-4F67A77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3A4C8-D188-3A40-AFFE-914D78AB0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A32F-8945-3A4F-8DCC-67B3ACD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9221-1D3F-644B-868E-47CBD42F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7932-9174-1344-B490-904BF49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48A7-9468-6C4A-A1D3-72E902204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FFCD-1C7E-5945-8CEE-2B968CC6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543C-41B3-7246-B8D2-84DC48D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00E1-775C-C040-BBB4-330023A8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50A5-C1BC-D14B-8A01-40D66B8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53E-A7BA-084D-A285-FB65997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ADD5-E686-6040-8D7E-09C64999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ED98-1FAF-CC46-B683-697C3E5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77B9-8A36-5E48-BDAA-9BAD07D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58C4-574A-BC41-BD2F-068D9253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DE1-637A-CE45-92CA-84F31E9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660F-DC1B-0249-8FDA-5D826F73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CA7B-F901-EA40-8C5E-F8E8843C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1860-FA96-3C4A-83A2-8493CEC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318C-DE6C-0C43-930A-456EEE7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BF1-EBEB-F544-8E6A-F2ACED88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70A5-D13A-D049-BF90-988005DD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E774-8659-4346-B415-FBC7349D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24E2-59EA-DE47-BFF0-F069AA1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4C98-687F-CC41-B101-595E13E7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EABC-65E0-8549-BCF6-53958F8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84DA-8C45-9045-AB5B-7755A75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8EAD3-4C68-6E4C-B29F-664A314E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E8D2-36A2-4C44-8CA3-BDB6D23F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D526-CE59-A14E-8067-474DE8519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AF45B-AC07-9744-8D5C-E372C38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17057-37A7-5F41-AF7F-745B509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FD0C-FABB-A64E-AD53-7E7BA855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3B6BF-37AF-5B46-9339-0A0D7A3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0367-8897-A446-B0D9-663FCC4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D21E1-F659-4C4C-9EE5-B12E0459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2197-23F4-A14C-8416-0AD61AC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5273-74E6-264F-9DCD-C340530F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61F02-86AC-5940-8D16-360B8E4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EE1-D456-4844-84DE-AC0873B4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A5F8-A470-AC4B-8C30-B77F368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3F17-DCDD-ED4B-91D8-72614E09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9574-C558-E04B-A6DA-B2908B64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C7CD-29FA-C044-BB17-12A7734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C344-78D9-EF4C-8CB6-25468519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ADE2-E89C-434A-BF45-2A390BA9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553B-969C-954B-82FE-A8719BA0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A654-F66E-DD49-A4CF-70E59F24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18A81-3E90-1842-BDC4-03F1C0DC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2886-434F-854B-894B-81B4D2C7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17CD-9D65-5D45-82F2-C3A92A1D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9053-92E2-274F-8ACB-39F67DAE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8477-52D0-7148-AB4D-3D5A7ED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E7D9-2919-4248-BB63-EE1330BD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F12A-9C1C-4B4A-8E19-84AD86F6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27D3-9CF9-3645-9610-0E8C91F4F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C14-0BBC-B04F-BD49-98C362BE0BE3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4E4C-ABB2-FA47-840B-A51014468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54AB-1267-F648-BA2D-CCB53853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532B49-5A48-4B4A-888F-0990D1CEC0A6}"/>
              </a:ext>
            </a:extLst>
          </p:cNvPr>
          <p:cNvGrpSpPr/>
          <p:nvPr/>
        </p:nvGrpSpPr>
        <p:grpSpPr>
          <a:xfrm>
            <a:off x="2274014" y="1202938"/>
            <a:ext cx="7304925" cy="4577988"/>
            <a:chOff x="2274014" y="1202938"/>
            <a:chExt cx="7304925" cy="45779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5504B5-6539-D94F-A6C2-4C8E77E61039}"/>
                </a:ext>
              </a:extLst>
            </p:cNvPr>
            <p:cNvGrpSpPr/>
            <p:nvPr/>
          </p:nvGrpSpPr>
          <p:grpSpPr>
            <a:xfrm>
              <a:off x="2274014" y="1202938"/>
              <a:ext cx="7304925" cy="4577988"/>
              <a:chOff x="1602769" y="1096771"/>
              <a:chExt cx="7304925" cy="457798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2D49F-68B6-CA4F-86C6-525F578A1F2E}"/>
                  </a:ext>
                </a:extLst>
              </p:cNvPr>
              <p:cNvSpPr/>
              <p:nvPr/>
            </p:nvSpPr>
            <p:spPr>
              <a:xfrm>
                <a:off x="1602769" y="1096771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Instances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DDE83B-F1D9-CF42-BD49-A59C5B15DE06}"/>
                  </a:ext>
                </a:extLst>
              </p:cNvPr>
              <p:cNvSpPr/>
              <p:nvPr/>
            </p:nvSpPr>
            <p:spPr>
              <a:xfrm>
                <a:off x="1607907" y="4760359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Overrides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7713006-2DF3-2A45-AD00-42AE3ACC89EC}"/>
                  </a:ext>
                </a:extLst>
              </p:cNvPr>
              <p:cNvSpPr/>
              <p:nvPr/>
            </p:nvSpPr>
            <p:spPr>
              <a:xfrm>
                <a:off x="1602769" y="3533456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Activations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BCE072-8E6A-2E49-8F86-8F3A58427912}"/>
                  </a:ext>
                </a:extLst>
              </p:cNvPr>
              <p:cNvSpPr/>
              <p:nvPr/>
            </p:nvSpPr>
            <p:spPr>
              <a:xfrm>
                <a:off x="7438490" y="3551434"/>
                <a:ext cx="1469204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Effective Activations</a:t>
                </a:r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084547AA-3F7D-7A44-A587-C3534DAF6679}"/>
                  </a:ext>
                </a:extLst>
              </p:cNvPr>
              <p:cNvSpPr/>
              <p:nvPr/>
            </p:nvSpPr>
            <p:spPr>
              <a:xfrm>
                <a:off x="4171308" y="2342507"/>
                <a:ext cx="2681555" cy="1961507"/>
              </a:xfrm>
              <a:custGeom>
                <a:avLst/>
                <a:gdLst>
                  <a:gd name="connsiteX0" fmla="*/ 0 w 2342507"/>
                  <a:gd name="connsiteY0" fmla="*/ 1212351 h 1212351"/>
                  <a:gd name="connsiteX1" fmla="*/ 1171254 w 2342507"/>
                  <a:gd name="connsiteY1" fmla="*/ 0 h 1212351"/>
                  <a:gd name="connsiteX2" fmla="*/ 2342507 w 2342507"/>
                  <a:gd name="connsiteY2" fmla="*/ 1212351 h 1212351"/>
                  <a:gd name="connsiteX3" fmla="*/ 0 w 2342507"/>
                  <a:gd name="connsiteY3" fmla="*/ 1212351 h 1212351"/>
                  <a:gd name="connsiteX0" fmla="*/ 0 w 2311685"/>
                  <a:gd name="connsiteY0" fmla="*/ 1222625 h 1222625"/>
                  <a:gd name="connsiteX1" fmla="*/ 1140432 w 2311685"/>
                  <a:gd name="connsiteY1" fmla="*/ 0 h 1222625"/>
                  <a:gd name="connsiteX2" fmla="*/ 2311685 w 2311685"/>
                  <a:gd name="connsiteY2" fmla="*/ 1212351 h 1222625"/>
                  <a:gd name="connsiteX3" fmla="*/ 0 w 2311685"/>
                  <a:gd name="connsiteY3" fmla="*/ 1222625 h 1222625"/>
                  <a:gd name="connsiteX0" fmla="*/ 0 w 2311685"/>
                  <a:gd name="connsiteY0" fmla="*/ 1273996 h 1273996"/>
                  <a:gd name="connsiteX1" fmla="*/ 0 w 2311685"/>
                  <a:gd name="connsiteY1" fmla="*/ 0 h 1273996"/>
                  <a:gd name="connsiteX2" fmla="*/ 2311685 w 2311685"/>
                  <a:gd name="connsiteY2" fmla="*/ 1263722 h 1273996"/>
                  <a:gd name="connsiteX3" fmla="*/ 0 w 2311685"/>
                  <a:gd name="connsiteY3" fmla="*/ 1273996 h 1273996"/>
                  <a:gd name="connsiteX0" fmla="*/ 0 w 2301411"/>
                  <a:gd name="connsiteY0" fmla="*/ 1273996 h 1273996"/>
                  <a:gd name="connsiteX1" fmla="*/ 0 w 2301411"/>
                  <a:gd name="connsiteY1" fmla="*/ 0 h 1273996"/>
                  <a:gd name="connsiteX2" fmla="*/ 2301411 w 2301411"/>
                  <a:gd name="connsiteY2" fmla="*/ 708918 h 1273996"/>
                  <a:gd name="connsiteX3" fmla="*/ 0 w 2301411"/>
                  <a:gd name="connsiteY3" fmla="*/ 1273996 h 1273996"/>
                  <a:gd name="connsiteX0" fmla="*/ 0 w 2527442"/>
                  <a:gd name="connsiteY0" fmla="*/ 1273996 h 1273996"/>
                  <a:gd name="connsiteX1" fmla="*/ 0 w 2527442"/>
                  <a:gd name="connsiteY1" fmla="*/ 0 h 1273996"/>
                  <a:gd name="connsiteX2" fmla="*/ 2527442 w 2527442"/>
                  <a:gd name="connsiteY2" fmla="*/ 688369 h 1273996"/>
                  <a:gd name="connsiteX3" fmla="*/ 0 w 2527442"/>
                  <a:gd name="connsiteY3" fmla="*/ 1273996 h 1273996"/>
                  <a:gd name="connsiteX0" fmla="*/ 0 w 2743200"/>
                  <a:gd name="connsiteY0" fmla="*/ 1273996 h 1273996"/>
                  <a:gd name="connsiteX1" fmla="*/ 0 w 2743200"/>
                  <a:gd name="connsiteY1" fmla="*/ 0 h 1273996"/>
                  <a:gd name="connsiteX2" fmla="*/ 2743200 w 2743200"/>
                  <a:gd name="connsiteY2" fmla="*/ 636998 h 1273996"/>
                  <a:gd name="connsiteX3" fmla="*/ 0 w 2743200"/>
                  <a:gd name="connsiteY3" fmla="*/ 1273996 h 1273996"/>
                  <a:gd name="connsiteX0" fmla="*/ 0 w 2785081"/>
                  <a:gd name="connsiteY0" fmla="*/ 1273996 h 1273996"/>
                  <a:gd name="connsiteX1" fmla="*/ 0 w 2785081"/>
                  <a:gd name="connsiteY1" fmla="*/ 0 h 1273996"/>
                  <a:gd name="connsiteX2" fmla="*/ 2785081 w 2785081"/>
                  <a:gd name="connsiteY2" fmla="*/ 462337 h 1273996"/>
                  <a:gd name="connsiteX3" fmla="*/ 0 w 2785081"/>
                  <a:gd name="connsiteY3" fmla="*/ 1273996 h 1273996"/>
                  <a:gd name="connsiteX0" fmla="*/ 0 w 2722260"/>
                  <a:gd name="connsiteY0" fmla="*/ 1273996 h 1273996"/>
                  <a:gd name="connsiteX1" fmla="*/ 0 w 2722260"/>
                  <a:gd name="connsiteY1" fmla="*/ 0 h 1273996"/>
                  <a:gd name="connsiteX2" fmla="*/ 2722260 w 2722260"/>
                  <a:gd name="connsiteY2" fmla="*/ 678094 h 1273996"/>
                  <a:gd name="connsiteX3" fmla="*/ 0 w 2722260"/>
                  <a:gd name="connsiteY3" fmla="*/ 1273996 h 1273996"/>
                  <a:gd name="connsiteX0" fmla="*/ 0 w 2732730"/>
                  <a:gd name="connsiteY0" fmla="*/ 1273996 h 1273996"/>
                  <a:gd name="connsiteX1" fmla="*/ 0 w 2732730"/>
                  <a:gd name="connsiteY1" fmla="*/ 0 h 1273996"/>
                  <a:gd name="connsiteX2" fmla="*/ 2732730 w 2732730"/>
                  <a:gd name="connsiteY2" fmla="*/ 638056 h 1273996"/>
                  <a:gd name="connsiteX3" fmla="*/ 0 w 2732730"/>
                  <a:gd name="connsiteY3" fmla="*/ 1273996 h 1273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2730" h="1273996">
                    <a:moveTo>
                      <a:pt x="0" y="1273996"/>
                    </a:moveTo>
                    <a:lnTo>
                      <a:pt x="0" y="0"/>
                    </a:lnTo>
                    <a:lnTo>
                      <a:pt x="2732730" y="638056"/>
                    </a:lnTo>
                    <a:lnTo>
                      <a:pt x="0" y="127399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9ED95E-B451-724C-B547-C56EA0621A20}"/>
                  </a:ext>
                </a:extLst>
              </p:cNvPr>
              <p:cNvSpPr txBox="1"/>
              <p:nvPr/>
            </p:nvSpPr>
            <p:spPr>
              <a:xfrm>
                <a:off x="4304872" y="3138167"/>
                <a:ext cx="10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Processor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E9960BB-716E-8F4C-8366-7FCD7BD47E25}"/>
                  </a:ext>
                </a:extLst>
              </p:cNvPr>
              <p:cNvCxnSpPr>
                <a:cxnSpLocks/>
                <a:stCxn id="4" idx="3"/>
                <a:endCxn id="9" idx="1"/>
              </p:cNvCxnSpPr>
              <p:nvPr/>
            </p:nvCxnSpPr>
            <p:spPr>
              <a:xfrm>
                <a:off x="3071973" y="1553971"/>
                <a:ext cx="1099335" cy="788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48097FF-7A02-EC46-9E3B-B01FDA8646E3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3071973" y="3990656"/>
                <a:ext cx="10993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060367-38DC-2348-89BB-9F2242238C7F}"/>
                  </a:ext>
                </a:extLst>
              </p:cNvPr>
              <p:cNvCxnSpPr>
                <a:cxnSpLocks/>
                <a:stCxn id="5" idx="3"/>
                <a:endCxn id="9" idx="0"/>
              </p:cNvCxnSpPr>
              <p:nvPr/>
            </p:nvCxnSpPr>
            <p:spPr>
              <a:xfrm flipV="1">
                <a:off x="3077111" y="4304014"/>
                <a:ext cx="1094197" cy="913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AA97AAC-83A8-2B4B-A7B8-1CFC8BDB7371}"/>
                  </a:ext>
                </a:extLst>
              </p:cNvPr>
              <p:cNvCxnSpPr>
                <a:cxnSpLocks/>
                <a:stCxn id="9" idx="2"/>
                <a:endCxn id="8" idx="1"/>
              </p:cNvCxnSpPr>
              <p:nvPr/>
            </p:nvCxnSpPr>
            <p:spPr>
              <a:xfrm>
                <a:off x="6852863" y="3324889"/>
                <a:ext cx="585627" cy="683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A9F7AB-971C-8840-B825-D0C3BC5044EC}"/>
                </a:ext>
              </a:extLst>
            </p:cNvPr>
            <p:cNvSpPr/>
            <p:nvPr/>
          </p:nvSpPr>
          <p:spPr>
            <a:xfrm>
              <a:off x="2274014" y="2349359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E5A1AA1-C71D-B141-9F43-8A2C43DF3ABB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7524108" y="2743199"/>
              <a:ext cx="585627" cy="68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E172A-DA8D-6B4F-B9A5-221B7DFC3C3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743218" y="2806559"/>
              <a:ext cx="1097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E9FE0F-6410-D849-AFCE-83520A116BC0}"/>
                </a:ext>
              </a:extLst>
            </p:cNvPr>
            <p:cNvSpPr/>
            <p:nvPr/>
          </p:nvSpPr>
          <p:spPr>
            <a:xfrm>
              <a:off x="8109735" y="2285999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Effective Registrations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62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CFB21-0F28-904C-A081-69FD63B531AB}"/>
              </a:ext>
            </a:extLst>
          </p:cNvPr>
          <p:cNvSpPr/>
          <p:nvPr/>
        </p:nvSpPr>
        <p:spPr>
          <a:xfrm>
            <a:off x="154112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F868B-65E9-8946-B31E-39AB98D00EF3}"/>
              </a:ext>
            </a:extLst>
          </p:cNvPr>
          <p:cNvSpPr/>
          <p:nvPr/>
        </p:nvSpPr>
        <p:spPr>
          <a:xfrm>
            <a:off x="2032571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Activation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6CCEA-38EC-664B-AB09-74DD749A0406}"/>
              </a:ext>
            </a:extLst>
          </p:cNvPr>
          <p:cNvSpPr/>
          <p:nvPr/>
        </p:nvSpPr>
        <p:spPr>
          <a:xfrm>
            <a:off x="3911030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BD433-54B8-A645-B8AA-873A720D8CEA}"/>
              </a:ext>
            </a:extLst>
          </p:cNvPr>
          <p:cNvSpPr/>
          <p:nvPr/>
        </p:nvSpPr>
        <p:spPr>
          <a:xfrm>
            <a:off x="5798048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Oneshot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70DE3-BC34-AF48-BE0B-20AE3F1D5038}"/>
              </a:ext>
            </a:extLst>
          </p:cNvPr>
          <p:cNvSpPr/>
          <p:nvPr/>
        </p:nvSpPr>
        <p:spPr>
          <a:xfrm>
            <a:off x="767650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Mask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EFDBF-6253-5945-91C7-714EB34330E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23316" y="2971800"/>
            <a:ext cx="40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683CE6-9176-C74C-B388-69EF88AF53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01775" y="2971800"/>
            <a:ext cx="40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91777-B39A-DE47-BE00-1E4EF00732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80234" y="2971800"/>
            <a:ext cx="41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C112A-6CCE-E248-A42B-FA40C95998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67252" y="2971800"/>
            <a:ext cx="40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BB5F2-AC17-B747-AC0D-67DB1D5E3F46}"/>
              </a:ext>
            </a:extLst>
          </p:cNvPr>
          <p:cNvSpPr/>
          <p:nvPr/>
        </p:nvSpPr>
        <p:spPr>
          <a:xfrm>
            <a:off x="956352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Ondelay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3991A8-0EEC-404B-AAA5-33D329BC6A34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9145709" y="2971800"/>
            <a:ext cx="41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6498A-6403-2946-BEBC-1DE8EA631B09}"/>
              </a:ext>
            </a:extLst>
          </p:cNvPr>
          <p:cNvSpPr/>
          <p:nvPr/>
        </p:nvSpPr>
        <p:spPr>
          <a:xfrm>
            <a:off x="1145054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Offdelay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D7E4EB-A4FE-EB40-8A13-5E229B39B0B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1032729" y="2971800"/>
            <a:ext cx="41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Slominski</dc:creator>
  <cp:lastModifiedBy>Ryan Slominski</cp:lastModifiedBy>
  <cp:revision>6</cp:revision>
  <dcterms:created xsi:type="dcterms:W3CDTF">2021-10-13T21:14:08Z</dcterms:created>
  <dcterms:modified xsi:type="dcterms:W3CDTF">2021-12-21T18:18:54Z</dcterms:modified>
</cp:coreProperties>
</file>