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1daf2d3bd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1daf2d3bd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1daf2d3bd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1daf2d3bd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1daf2d3bd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1daf2d3bd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1daf2d3b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1daf2d3b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1daf2d3bd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81daf2d3bd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1daf2d3bd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81daf2d3bd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1daf2d3bd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1daf2d3bd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1daf2d3bd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81daf2d3bd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81daf2d3bd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81daf2d3bd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1daf2d3b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1daf2d3b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1daf2d3b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1daf2d3b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1daf2d3b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1daf2d3b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1daf2d3bd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1daf2d3b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1daf2d3b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1daf2d3b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1daf2d3bd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1daf2d3b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1daf2d3bd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1daf2d3bd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1daf2d3bd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1daf2d3bd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rfc-editor.org/rfc/rfc6749#section-1.5" TargetMode="External"/><Relationship Id="rId4" Type="http://schemas.openxmlformats.org/officeDocument/2006/relationships/hyperlink" Target="https://aaronparecki.com/oauth-2-simplified/#client-credentials" TargetMode="External"/><Relationship Id="rId5" Type="http://schemas.openxmlformats.org/officeDocument/2006/relationships/hyperlink" Target="https://developers.google.com/identity/protocols/oauth2/javascript-implicit-flow#oauth-2.0-endpoin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OAuth2 Intro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729450" y="1393075"/>
            <a:ext cx="37344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Grant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Code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Server as intermediary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Owner Privacy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 Visibility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PKCE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Directly Access Token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Verified via redirection URI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Exposed to more apps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  &gt; , Security &lt;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legacy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Owner Password Credentials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for First-Party Apps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+ pwd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exchange for long-live token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Credentials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client’s own information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22"/>
          <p:cNvGrpSpPr/>
          <p:nvPr/>
        </p:nvGrpSpPr>
        <p:grpSpPr>
          <a:xfrm>
            <a:off x="3795050" y="1343075"/>
            <a:ext cx="5348950" cy="3322100"/>
            <a:chOff x="1897525" y="1289275"/>
            <a:chExt cx="5348950" cy="3322100"/>
          </a:xfrm>
        </p:grpSpPr>
        <p:grpSp>
          <p:nvGrpSpPr>
            <p:cNvPr id="178" name="Google Shape;178;p22"/>
            <p:cNvGrpSpPr/>
            <p:nvPr/>
          </p:nvGrpSpPr>
          <p:grpSpPr>
            <a:xfrm>
              <a:off x="1897525" y="1643275"/>
              <a:ext cx="5348950" cy="2968100"/>
              <a:chOff x="1897525" y="1643275"/>
              <a:chExt cx="5348950" cy="2968100"/>
            </a:xfrm>
          </p:grpSpPr>
          <p:pic>
            <p:nvPicPr>
              <p:cNvPr id="179" name="Google Shape;179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97525" y="1643275"/>
                <a:ext cx="5348950" cy="2968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0" name="Google Shape;180;p22"/>
              <p:cNvSpPr/>
              <p:nvPr/>
            </p:nvSpPr>
            <p:spPr>
              <a:xfrm>
                <a:off x="3052975" y="1724300"/>
                <a:ext cx="2202000" cy="7614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" name="Google Shape;181;p22"/>
            <p:cNvSpPr txBox="1"/>
            <p:nvPr/>
          </p:nvSpPr>
          <p:spPr>
            <a:xfrm>
              <a:off x="3424650" y="1289275"/>
              <a:ext cx="1684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Authorization Process</a:t>
              </a:r>
              <a:endParaRPr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2" name="Google Shape;182;p22"/>
          <p:cNvSpPr/>
          <p:nvPr/>
        </p:nvSpPr>
        <p:spPr>
          <a:xfrm>
            <a:off x="515050" y="4262225"/>
            <a:ext cx="3336600" cy="67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729450" y="1393075"/>
            <a:ext cx="37344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Grant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Code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Server as intermediary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Owner Privacy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 Visibility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PKCE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Directly Access Token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Verified via redirection URI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Exposed to more apps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  &gt; , Security &lt;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legacy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Owner Password Credentials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for First-Party Apps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+ pwd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exchange for long-live token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Credentials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client’s own information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23"/>
          <p:cNvGrpSpPr/>
          <p:nvPr/>
        </p:nvGrpSpPr>
        <p:grpSpPr>
          <a:xfrm>
            <a:off x="3795050" y="1343075"/>
            <a:ext cx="5348950" cy="3322100"/>
            <a:chOff x="1897525" y="1289275"/>
            <a:chExt cx="5348950" cy="3322100"/>
          </a:xfrm>
        </p:grpSpPr>
        <p:grpSp>
          <p:nvGrpSpPr>
            <p:cNvPr id="189" name="Google Shape;189;p23"/>
            <p:cNvGrpSpPr/>
            <p:nvPr/>
          </p:nvGrpSpPr>
          <p:grpSpPr>
            <a:xfrm>
              <a:off x="1897525" y="1643275"/>
              <a:ext cx="5348950" cy="2968100"/>
              <a:chOff x="1897525" y="1643275"/>
              <a:chExt cx="5348950" cy="2968100"/>
            </a:xfrm>
          </p:grpSpPr>
          <p:pic>
            <p:nvPicPr>
              <p:cNvPr id="190" name="Google Shape;190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97525" y="1643275"/>
                <a:ext cx="5348950" cy="2968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1" name="Google Shape;191;p23"/>
              <p:cNvSpPr/>
              <p:nvPr/>
            </p:nvSpPr>
            <p:spPr>
              <a:xfrm>
                <a:off x="3052975" y="1724300"/>
                <a:ext cx="2202000" cy="7614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" name="Google Shape;192;p23"/>
            <p:cNvSpPr txBox="1"/>
            <p:nvPr/>
          </p:nvSpPr>
          <p:spPr>
            <a:xfrm>
              <a:off x="3424650" y="1289275"/>
              <a:ext cx="1684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Authorization Process</a:t>
              </a:r>
              <a:endParaRPr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93" name="Google Shape;193;p23"/>
          <p:cNvSpPr/>
          <p:nvPr/>
        </p:nvSpPr>
        <p:spPr>
          <a:xfrm>
            <a:off x="515050" y="4605600"/>
            <a:ext cx="3336600" cy="32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729450" y="1393075"/>
            <a:ext cx="37344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Grant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Code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Server as intermediary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Owner Privacy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 Visibility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PKCE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Directly Access Token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Verified via redirection URI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Exposed to more apps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  &gt; , Security &lt;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legacy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Owner Password Credentials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for First-Party Apps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+ pwd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exchange for long-live token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Credentials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client’s own information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24"/>
          <p:cNvGrpSpPr/>
          <p:nvPr/>
        </p:nvGrpSpPr>
        <p:grpSpPr>
          <a:xfrm>
            <a:off x="3795050" y="1343075"/>
            <a:ext cx="5348950" cy="3322100"/>
            <a:chOff x="1897525" y="1289275"/>
            <a:chExt cx="5348950" cy="3322100"/>
          </a:xfrm>
        </p:grpSpPr>
        <p:grpSp>
          <p:nvGrpSpPr>
            <p:cNvPr id="200" name="Google Shape;200;p24"/>
            <p:cNvGrpSpPr/>
            <p:nvPr/>
          </p:nvGrpSpPr>
          <p:grpSpPr>
            <a:xfrm>
              <a:off x="1897525" y="1643275"/>
              <a:ext cx="5348950" cy="2968100"/>
              <a:chOff x="1897525" y="1643275"/>
              <a:chExt cx="5348950" cy="2968100"/>
            </a:xfrm>
          </p:grpSpPr>
          <p:pic>
            <p:nvPicPr>
              <p:cNvPr id="201" name="Google Shape;201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97525" y="1643275"/>
                <a:ext cx="5348950" cy="2968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2" name="Google Shape;202;p24"/>
              <p:cNvSpPr/>
              <p:nvPr/>
            </p:nvSpPr>
            <p:spPr>
              <a:xfrm>
                <a:off x="3052975" y="1724300"/>
                <a:ext cx="2202000" cy="7614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" name="Google Shape;203;p24"/>
            <p:cNvSpPr txBox="1"/>
            <p:nvPr/>
          </p:nvSpPr>
          <p:spPr>
            <a:xfrm>
              <a:off x="3424650" y="1289275"/>
              <a:ext cx="1684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Authorization Process</a:t>
              </a:r>
              <a:endParaRPr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OAuth2</a:t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994175" y="2229313"/>
            <a:ext cx="1194300" cy="68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Create and 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Register App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0" name="Google Shape;210;p25"/>
          <p:cNvCxnSpPr/>
          <p:nvPr/>
        </p:nvCxnSpPr>
        <p:spPr>
          <a:xfrm>
            <a:off x="2363300" y="2559538"/>
            <a:ext cx="4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OAuth2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994175" y="2229313"/>
            <a:ext cx="1194300" cy="68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Create and 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Register App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7" name="Google Shape;217;p26"/>
          <p:cNvCxnSpPr/>
          <p:nvPr/>
        </p:nvCxnSpPr>
        <p:spPr>
          <a:xfrm>
            <a:off x="2363300" y="2559538"/>
            <a:ext cx="4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900" y="2131975"/>
            <a:ext cx="5073525" cy="8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/>
          <p:nvPr/>
        </p:nvSpPr>
        <p:spPr>
          <a:xfrm>
            <a:off x="3655100" y="2559550"/>
            <a:ext cx="1331100" cy="13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758" y="3066475"/>
            <a:ext cx="4357724" cy="14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/>
          <p:nvPr/>
        </p:nvSpPr>
        <p:spPr>
          <a:xfrm>
            <a:off x="3197900" y="2178550"/>
            <a:ext cx="2422800" cy="25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OAuth2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994175" y="2229313"/>
            <a:ext cx="1194300" cy="68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Create and 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Register App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8" name="Google Shape;228;p27"/>
          <p:cNvCxnSpPr/>
          <p:nvPr/>
        </p:nvCxnSpPr>
        <p:spPr>
          <a:xfrm>
            <a:off x="2363300" y="2559538"/>
            <a:ext cx="4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900" y="2131975"/>
            <a:ext cx="5073525" cy="8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/>
          <p:nvPr/>
        </p:nvSpPr>
        <p:spPr>
          <a:xfrm>
            <a:off x="3655100" y="2559550"/>
            <a:ext cx="1331100" cy="13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3197900" y="2178550"/>
            <a:ext cx="2422800" cy="25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4200" y="3011550"/>
            <a:ext cx="3132900" cy="200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OAuth2</a:t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994175" y="2229313"/>
            <a:ext cx="1194300" cy="68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Create and 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Register App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9" name="Google Shape;239;p28"/>
          <p:cNvCxnSpPr/>
          <p:nvPr/>
        </p:nvCxnSpPr>
        <p:spPr>
          <a:xfrm>
            <a:off x="2363300" y="2559538"/>
            <a:ext cx="4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900" y="2131975"/>
            <a:ext cx="5073525" cy="8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/>
          <p:nvPr/>
        </p:nvSpPr>
        <p:spPr>
          <a:xfrm>
            <a:off x="3655100" y="2559550"/>
            <a:ext cx="1331100" cy="13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3197900" y="2178550"/>
            <a:ext cx="2422800" cy="25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2225" y="3653025"/>
            <a:ext cx="4759248" cy="135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28"/>
          <p:cNvCxnSpPr/>
          <p:nvPr/>
        </p:nvCxnSpPr>
        <p:spPr>
          <a:xfrm>
            <a:off x="5247525" y="3199150"/>
            <a:ext cx="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8"/>
          <p:cNvSpPr/>
          <p:nvPr/>
        </p:nvSpPr>
        <p:spPr>
          <a:xfrm>
            <a:off x="3959900" y="3702550"/>
            <a:ext cx="504000" cy="22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3576208" y="4263375"/>
            <a:ext cx="805500" cy="13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28"/>
          <p:cNvCxnSpPr/>
          <p:nvPr/>
        </p:nvCxnSpPr>
        <p:spPr>
          <a:xfrm>
            <a:off x="4568275" y="4381654"/>
            <a:ext cx="933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r>
              <a:rPr lang="en"/>
              <a:t> of OAuth2</a:t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 Endpoints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Authorization server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authorization endpoint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token endpoint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Client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redirection endpoint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https://www.rfc-editor.org/rfc/rfc6749#section-1.5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https://aaronparecki.com/oauth-2-simplified/#client-credentials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https://developers.google.com/identity/protocols/oauth2/javascript-implicit-flow#oauth-2.0-endpoints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525" y="1643275"/>
            <a:ext cx="5348950" cy="29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525" y="1643275"/>
            <a:ext cx="5348950" cy="29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1912475" y="2784250"/>
            <a:ext cx="1007700" cy="612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662750" y="3698025"/>
            <a:ext cx="1256700" cy="735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610500" y="1693200"/>
            <a:ext cx="1171500" cy="67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6942325" y="1453600"/>
            <a:ext cx="110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Users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976525" y="3838200"/>
            <a:ext cx="165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File System, 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Computing Nodes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5498225" y="2691575"/>
            <a:ext cx="1433160" cy="673164"/>
          </a:xfrm>
          <a:prstGeom prst="cloud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153525" y="2571750"/>
            <a:ext cx="195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Third-Party Applications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525" y="1643275"/>
            <a:ext cx="5348950" cy="29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1912475" y="2784250"/>
            <a:ext cx="1007700" cy="612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153525" y="2571750"/>
            <a:ext cx="19557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Third-Party Applications: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Confidential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Server app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Public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Browser app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Native app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(*must first be registered)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662750" y="3698025"/>
            <a:ext cx="1256700" cy="735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5610500" y="1693200"/>
            <a:ext cx="1171500" cy="67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942325" y="1453600"/>
            <a:ext cx="110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Users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976525" y="3838200"/>
            <a:ext cx="165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File System, 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Computing Nodes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5498225" y="2691575"/>
            <a:ext cx="1433160" cy="673164"/>
          </a:xfrm>
          <a:prstGeom prst="cloud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525" y="1643275"/>
            <a:ext cx="5348950" cy="29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1912475" y="2784250"/>
            <a:ext cx="1007700" cy="612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662750" y="3698025"/>
            <a:ext cx="1256700" cy="735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5610500" y="1693200"/>
            <a:ext cx="1171500" cy="67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6942325" y="1453600"/>
            <a:ext cx="20538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Users: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Lab account?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or  Phone number?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976525" y="3838200"/>
            <a:ext cx="165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File System, 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Computing Nodes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498225" y="2691575"/>
            <a:ext cx="1433160" cy="673164"/>
          </a:xfrm>
          <a:prstGeom prst="cloud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153525" y="2571750"/>
            <a:ext cx="195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Third-Party Applications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8"/>
          <p:cNvGrpSpPr/>
          <p:nvPr/>
        </p:nvGrpSpPr>
        <p:grpSpPr>
          <a:xfrm>
            <a:off x="1897525" y="1289275"/>
            <a:ext cx="5348950" cy="3322100"/>
            <a:chOff x="1897525" y="1289275"/>
            <a:chExt cx="5348950" cy="3322100"/>
          </a:xfrm>
        </p:grpSpPr>
        <p:grpSp>
          <p:nvGrpSpPr>
            <p:cNvPr id="134" name="Google Shape;134;p18"/>
            <p:cNvGrpSpPr/>
            <p:nvPr/>
          </p:nvGrpSpPr>
          <p:grpSpPr>
            <a:xfrm>
              <a:off x="1897525" y="1643275"/>
              <a:ext cx="5348950" cy="2968100"/>
              <a:chOff x="1897525" y="1643275"/>
              <a:chExt cx="5348950" cy="2968100"/>
            </a:xfrm>
          </p:grpSpPr>
          <p:pic>
            <p:nvPicPr>
              <p:cNvPr id="135" name="Google Shape;135;p1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97525" y="1643275"/>
                <a:ext cx="5348950" cy="2968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6" name="Google Shape;136;p18"/>
              <p:cNvSpPr/>
              <p:nvPr/>
            </p:nvSpPr>
            <p:spPr>
              <a:xfrm>
                <a:off x="3052975" y="1724300"/>
                <a:ext cx="2202000" cy="7614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7" name="Google Shape;137;p18"/>
            <p:cNvSpPr txBox="1"/>
            <p:nvPr/>
          </p:nvSpPr>
          <p:spPr>
            <a:xfrm>
              <a:off x="3424650" y="1289275"/>
              <a:ext cx="1684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Authorization Process</a:t>
              </a:r>
              <a:endParaRPr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729450" y="1393075"/>
            <a:ext cx="37344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Grant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Code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Server as intermediary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Owner Privacy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 Visibility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PKCE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Directly Access Token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Verified via redirection URI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Exposed to more apps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  &gt; , Security &lt;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legacy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Owner Password Credentials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for First-Party Apps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+ pwd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exchange for long-live token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Credentials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client’s own information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3795050" y="1343075"/>
            <a:ext cx="5348950" cy="3322100"/>
            <a:chOff x="1897525" y="1289275"/>
            <a:chExt cx="5348950" cy="3322100"/>
          </a:xfrm>
        </p:grpSpPr>
        <p:grpSp>
          <p:nvGrpSpPr>
            <p:cNvPr id="144" name="Google Shape;144;p19"/>
            <p:cNvGrpSpPr/>
            <p:nvPr/>
          </p:nvGrpSpPr>
          <p:grpSpPr>
            <a:xfrm>
              <a:off x="1897525" y="1643275"/>
              <a:ext cx="5348950" cy="2968100"/>
              <a:chOff x="1897525" y="1643275"/>
              <a:chExt cx="5348950" cy="2968100"/>
            </a:xfrm>
          </p:grpSpPr>
          <p:pic>
            <p:nvPicPr>
              <p:cNvPr id="145" name="Google Shape;145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97525" y="1643275"/>
                <a:ext cx="5348950" cy="2968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" name="Google Shape;146;p19"/>
              <p:cNvSpPr/>
              <p:nvPr/>
            </p:nvSpPr>
            <p:spPr>
              <a:xfrm>
                <a:off x="3052975" y="1724300"/>
                <a:ext cx="2202000" cy="7614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" name="Google Shape;147;p19"/>
            <p:cNvSpPr txBox="1"/>
            <p:nvPr/>
          </p:nvSpPr>
          <p:spPr>
            <a:xfrm>
              <a:off x="3424650" y="1289275"/>
              <a:ext cx="1684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Authorization Process</a:t>
              </a:r>
              <a:endParaRPr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8" name="Google Shape;148;p19"/>
          <p:cNvSpPr/>
          <p:nvPr/>
        </p:nvSpPr>
        <p:spPr>
          <a:xfrm>
            <a:off x="515050" y="2571750"/>
            <a:ext cx="3336600" cy="236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729450" y="1393075"/>
            <a:ext cx="37344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Grant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Code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Server as intermediary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Owner Privacy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 Visibility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PKCE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Directly Access Token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Verified via redirection URI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Exposed to more apps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  &gt; , Security &lt;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legacy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Owner Password Credentials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for First-Party Apps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+ pwd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exchange for long-live token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Credentials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client’s own information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20"/>
          <p:cNvGrpSpPr/>
          <p:nvPr/>
        </p:nvGrpSpPr>
        <p:grpSpPr>
          <a:xfrm>
            <a:off x="3795050" y="1343075"/>
            <a:ext cx="5348950" cy="3322100"/>
            <a:chOff x="1897525" y="1289275"/>
            <a:chExt cx="5348950" cy="3322100"/>
          </a:xfrm>
        </p:grpSpPr>
        <p:grpSp>
          <p:nvGrpSpPr>
            <p:cNvPr id="155" name="Google Shape;155;p20"/>
            <p:cNvGrpSpPr/>
            <p:nvPr/>
          </p:nvGrpSpPr>
          <p:grpSpPr>
            <a:xfrm>
              <a:off x="1897525" y="1643275"/>
              <a:ext cx="5348950" cy="2968100"/>
              <a:chOff x="1897525" y="1643275"/>
              <a:chExt cx="5348950" cy="2968100"/>
            </a:xfrm>
          </p:grpSpPr>
          <p:pic>
            <p:nvPicPr>
              <p:cNvPr id="156" name="Google Shape;156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97525" y="1643275"/>
                <a:ext cx="5348950" cy="2968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" name="Google Shape;157;p20"/>
              <p:cNvSpPr/>
              <p:nvPr/>
            </p:nvSpPr>
            <p:spPr>
              <a:xfrm>
                <a:off x="3052975" y="1724300"/>
                <a:ext cx="2202000" cy="7614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" name="Google Shape;158;p20"/>
            <p:cNvSpPr txBox="1"/>
            <p:nvPr/>
          </p:nvSpPr>
          <p:spPr>
            <a:xfrm>
              <a:off x="3424650" y="1289275"/>
              <a:ext cx="1684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Authorization Process</a:t>
              </a:r>
              <a:endParaRPr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59" name="Google Shape;159;p20"/>
          <p:cNvSpPr/>
          <p:nvPr/>
        </p:nvSpPr>
        <p:spPr>
          <a:xfrm>
            <a:off x="515050" y="2571750"/>
            <a:ext cx="3336600" cy="236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923" y="988900"/>
            <a:ext cx="5055475" cy="402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729450" y="1393075"/>
            <a:ext cx="37344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Grant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Code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Server as intermediary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Owner Privacy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 Visibility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PKCE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Directly Access Token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Verified via redirection URI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Exposed to more apps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  &gt; , Security &lt;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legacy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Owner Password Credentials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for First-Party Apps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+ pwd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exchange for long-live token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Credentials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client’s own information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1"/>
          <p:cNvGrpSpPr/>
          <p:nvPr/>
        </p:nvGrpSpPr>
        <p:grpSpPr>
          <a:xfrm>
            <a:off x="3795050" y="1343075"/>
            <a:ext cx="5348950" cy="3322100"/>
            <a:chOff x="1897525" y="1289275"/>
            <a:chExt cx="5348950" cy="3322100"/>
          </a:xfrm>
        </p:grpSpPr>
        <p:grpSp>
          <p:nvGrpSpPr>
            <p:cNvPr id="167" name="Google Shape;167;p21"/>
            <p:cNvGrpSpPr/>
            <p:nvPr/>
          </p:nvGrpSpPr>
          <p:grpSpPr>
            <a:xfrm>
              <a:off x="1897525" y="1643275"/>
              <a:ext cx="5348950" cy="2968100"/>
              <a:chOff x="1897525" y="1643275"/>
              <a:chExt cx="5348950" cy="2968100"/>
            </a:xfrm>
          </p:grpSpPr>
          <p:pic>
            <p:nvPicPr>
              <p:cNvPr id="168" name="Google Shape;168;p2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97525" y="1643275"/>
                <a:ext cx="5348950" cy="2968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9" name="Google Shape;169;p21"/>
              <p:cNvSpPr/>
              <p:nvPr/>
            </p:nvSpPr>
            <p:spPr>
              <a:xfrm>
                <a:off x="3052975" y="1724300"/>
                <a:ext cx="2202000" cy="7614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" name="Google Shape;170;p21"/>
            <p:cNvSpPr txBox="1"/>
            <p:nvPr/>
          </p:nvSpPr>
          <p:spPr>
            <a:xfrm>
              <a:off x="3424650" y="1289275"/>
              <a:ext cx="1684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Authorization Process</a:t>
              </a:r>
              <a:endParaRPr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71" name="Google Shape;171;p21"/>
          <p:cNvSpPr/>
          <p:nvPr/>
        </p:nvSpPr>
        <p:spPr>
          <a:xfrm>
            <a:off x="515050" y="3530700"/>
            <a:ext cx="3336600" cy="140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