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9" r:id="rId3"/>
    <p:sldId id="260" r:id="rId4"/>
    <p:sldId id="261" r:id="rId5"/>
    <p:sldId id="265" r:id="rId6"/>
    <p:sldId id="277" r:id="rId7"/>
    <p:sldId id="262" r:id="rId8"/>
    <p:sldId id="276" r:id="rId9"/>
    <p:sldId id="263" r:id="rId10"/>
    <p:sldId id="266" r:id="rId11"/>
    <p:sldId id="269" r:id="rId12"/>
    <p:sldId id="264" r:id="rId13"/>
    <p:sldId id="272" r:id="rId14"/>
    <p:sldId id="274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BD06-07E2-AB0E-2DA3-37FB56C2C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91839-824E-F260-31A9-920FDC3EF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07AE-B77A-F937-94C5-55878F12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A7E-C409-446C-B37C-1C304F92CBD8}" type="datetimeFigureOut">
              <a:rPr lang="en-HK" smtClean="0"/>
              <a:t>28/10/2025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85668-B755-515C-6084-AE6DD367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1774C-989D-EF7A-2DB3-D033F763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822-18D9-4841-84FE-A90A7D0285F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9946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93EB-C760-6560-A0AC-C9558902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250B8-05C0-FDB6-F2D1-844B2043A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6F1FD-44D4-962F-6FF8-95B53014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A7E-C409-446C-B37C-1C304F92CBD8}" type="datetimeFigureOut">
              <a:rPr lang="en-HK" smtClean="0"/>
              <a:t>28/10/2025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B83C3-B1F7-0013-D7EE-E9E1AD79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C7B1-0FBD-8DCC-B969-1A081E86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822-18D9-4841-84FE-A90A7D0285F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7808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DFED6-D075-52C3-AF15-D03180E8D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8B020-B54C-267F-6E3E-32683E6EC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8A23F-4A0C-B7E4-CC92-F6F6085C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A7E-C409-446C-B37C-1C304F92CBD8}" type="datetimeFigureOut">
              <a:rPr lang="en-HK" smtClean="0"/>
              <a:t>28/10/2025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73141-7697-2A64-15D7-78AC18E2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E237D-4882-9A52-C7B3-F38D3A2F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822-18D9-4841-84FE-A90A7D0285F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4166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A60C-059C-9681-8E38-ABC89D3B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7080-33E8-2BA2-8AB0-5251141F6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4D160-94BA-D55F-C746-711BAD6A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A7E-C409-446C-B37C-1C304F92CBD8}" type="datetimeFigureOut">
              <a:rPr lang="en-HK" smtClean="0"/>
              <a:t>28/10/2025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79BA-0296-2A9C-A811-36193E79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5640-A88A-7D23-30FB-BDC4828A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822-18D9-4841-84FE-A90A7D0285F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7889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EF65-8686-C859-13A2-E02F7EEC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1C729-BA43-EBD8-0983-4F380EF28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B7A12-9462-98B8-10BB-C1C80ADF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A7E-C409-446C-B37C-1C304F92CBD8}" type="datetimeFigureOut">
              <a:rPr lang="en-HK" smtClean="0"/>
              <a:t>28/10/2025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F8F31-5BD9-13EF-6AE0-8667578F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378C-53C4-E32C-25A8-24076664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822-18D9-4841-84FE-A90A7D0285F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705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9F31-832F-69DC-8D70-09A9910D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62C2-0DCA-61B6-554E-DBF590F37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E52C9-33BA-F47A-A645-351836F6B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D1201-D2C8-AC73-7473-4DDE7360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A7E-C409-446C-B37C-1C304F92CBD8}" type="datetimeFigureOut">
              <a:rPr lang="en-HK" smtClean="0"/>
              <a:t>28/10/2025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26213-75CD-6044-0B8D-88013890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56738-0CB9-7015-2843-0FCBFB8F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822-18D9-4841-84FE-A90A7D0285F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6109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788B-48F1-A01C-7AA7-32868E38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E5A20-E8A1-082F-4502-82D2D3946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62999-C798-064C-95D8-AC0C3D318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E4177-91FD-FEFD-5CD6-1347FADE1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6144F-6470-38EB-1571-EC5607169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59E6E-90ED-A423-DECF-C4F72485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A7E-C409-446C-B37C-1C304F92CBD8}" type="datetimeFigureOut">
              <a:rPr lang="en-HK" smtClean="0"/>
              <a:t>28/10/2025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F678D-F172-2650-8CA7-01B770EA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88D0D-80F2-3950-5D83-96340AB5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822-18D9-4841-84FE-A90A7D0285F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356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1FDD-11A7-AF82-9E66-8D73A593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C1D37-7DA8-A46A-50AC-9F93E9B1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A7E-C409-446C-B37C-1C304F92CBD8}" type="datetimeFigureOut">
              <a:rPr lang="en-HK" smtClean="0"/>
              <a:t>28/10/2025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D4642-76B3-2EC6-AC6B-A2019F74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0FC8B-6447-7B1D-4FAB-6201310A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822-18D9-4841-84FE-A90A7D0285F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7108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3F269-D0DE-06C7-EBD4-6FEB1F6A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A7E-C409-446C-B37C-1C304F92CBD8}" type="datetimeFigureOut">
              <a:rPr lang="en-HK" smtClean="0"/>
              <a:t>28/10/2025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E7F18-079B-E06C-A319-52B90E75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EF5EE-926C-CF62-0DA0-85210459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822-18D9-4841-84FE-A90A7D0285F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2864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E256-69D4-E6C8-F955-FE46E30C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3D82-8F46-2FA8-6301-6F6A4784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F7E37-D165-0DB1-C055-C5BE5E4DB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E5D94-71A6-6034-1DF6-434FDBE6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A7E-C409-446C-B37C-1C304F92CBD8}" type="datetimeFigureOut">
              <a:rPr lang="en-HK" smtClean="0"/>
              <a:t>28/10/2025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CDEF8-0AD3-C247-553A-B7D78130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1C66B-D165-C768-27A4-51203626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822-18D9-4841-84FE-A90A7D0285F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6336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EA7D-B128-28B7-2AE7-0EAC0249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B50CD-DBAD-DBDF-324A-AC93724F4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6439C-3B8C-FF9B-5CC4-7F24E7DAE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9A072-72CA-285C-EE09-E2B2AA9B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A7E-C409-446C-B37C-1C304F92CBD8}" type="datetimeFigureOut">
              <a:rPr lang="en-HK" smtClean="0"/>
              <a:t>28/10/2025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6855E-C09F-A0D6-9186-A463E7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9F753-19B4-EDF2-944A-6B952415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6822-18D9-4841-84FE-A90A7D0285F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2498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B0607-69D4-F2FA-9168-12A1D809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495A8-E1BF-B44F-7C57-028ECE23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1909E-5081-8DB1-8588-81AF335EF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39A7E-C409-446C-B37C-1C304F92CBD8}" type="datetimeFigureOut">
              <a:rPr lang="en-HK" smtClean="0"/>
              <a:t>28/10/2025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64E6A-D3E4-E0BA-FFA5-1B0C175EF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9F87-E2DB-A69B-0B71-2B3441A67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A6822-18D9-4841-84FE-A90A7D0285F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5372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D287E-7381-AD9E-0D00-D0942A31D2DE}"/>
              </a:ext>
            </a:extLst>
          </p:cNvPr>
          <p:cNvSpPr txBox="1"/>
          <p:nvPr/>
        </p:nvSpPr>
        <p:spPr>
          <a:xfrm>
            <a:off x="4630993" y="2654709"/>
            <a:ext cx="4935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Available Data</a:t>
            </a:r>
            <a:endParaRPr lang="en-HK" sz="28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3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C59554-3051-BB99-1251-E95B26EAAC46}"/>
              </a:ext>
            </a:extLst>
          </p:cNvPr>
          <p:cNvSpPr txBox="1"/>
          <p:nvPr/>
        </p:nvSpPr>
        <p:spPr>
          <a:xfrm>
            <a:off x="226142" y="196645"/>
            <a:ext cx="648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pack data to a frame</a:t>
            </a:r>
            <a:endParaRPr lang="en-HK" sz="28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4B38D-FB3C-16D7-5A26-BD5C3EDB60B2}"/>
              </a:ext>
            </a:extLst>
          </p:cNvPr>
          <p:cNvSpPr txBox="1"/>
          <p:nvPr/>
        </p:nvSpPr>
        <p:spPr>
          <a:xfrm>
            <a:off x="226142" y="4601281"/>
            <a:ext cx="1140787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time gap between events determined by the TI module which measures the start time of the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: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g.evtime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coda version &gt; 3, TI time is already decoded in </a:t>
            </a:r>
            <a:r>
              <a:rPr lang="en-HK" dirty="0" err="1"/>
              <a:t>THaEvData</a:t>
            </a:r>
            <a:r>
              <a:rPr lang="en-HK" dirty="0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dirty="0"/>
              <a:t>Else it is set from </a:t>
            </a:r>
            <a:r>
              <a:rPr lang="en-HK" dirty="0" err="1"/>
              <a:t>THcHelicityReader</a:t>
            </a:r>
            <a:r>
              <a:rPr lang="en-HK" dirty="0"/>
              <a:t>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Estimated as pedestals in the previous event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ED9BF0-C617-467C-BBC5-9F7D51EF6B92}"/>
              </a:ext>
            </a:extLst>
          </p:cNvPr>
          <p:cNvGrpSpPr/>
          <p:nvPr/>
        </p:nvGrpSpPr>
        <p:grpSpPr>
          <a:xfrm>
            <a:off x="2241750" y="1010827"/>
            <a:ext cx="7482353" cy="2730424"/>
            <a:chOff x="1976279" y="1187808"/>
            <a:chExt cx="7482353" cy="273042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34094AC-ADF4-4924-1DE3-39E161022923}"/>
                </a:ext>
              </a:extLst>
            </p:cNvPr>
            <p:cNvSpPr/>
            <p:nvPr/>
          </p:nvSpPr>
          <p:spPr>
            <a:xfrm>
              <a:off x="2084436" y="2106213"/>
              <a:ext cx="2104103" cy="7472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waveforms</a:t>
              </a:r>
              <a:endParaRPr lang="en-HK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6745AE5-B0C5-BA6C-01F0-77862C8B6A2B}"/>
                </a:ext>
              </a:extLst>
            </p:cNvPr>
            <p:cNvSpPr/>
            <p:nvPr/>
          </p:nvSpPr>
          <p:spPr>
            <a:xfrm>
              <a:off x="4188539" y="2106213"/>
              <a:ext cx="3067665" cy="74725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Gap between 2 events</a:t>
              </a:r>
              <a:endParaRPr lang="en-HK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CC9AFB7-308C-31FE-9BEE-3D1EA0B78148}"/>
                </a:ext>
              </a:extLst>
            </p:cNvPr>
            <p:cNvSpPr/>
            <p:nvPr/>
          </p:nvSpPr>
          <p:spPr>
            <a:xfrm>
              <a:off x="7256204" y="2106213"/>
              <a:ext cx="2104103" cy="7472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waveforms</a:t>
              </a:r>
              <a:endParaRPr lang="en-HK"/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20BF7B42-3023-AEBA-A756-4EA05377C29E}"/>
                </a:ext>
              </a:extLst>
            </p:cNvPr>
            <p:cNvSpPr/>
            <p:nvPr/>
          </p:nvSpPr>
          <p:spPr>
            <a:xfrm rot="5400000">
              <a:off x="2951821" y="2184548"/>
              <a:ext cx="369330" cy="210410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4C2B5F79-F3E5-1938-4433-88B8B928AC7E}"/>
                </a:ext>
              </a:extLst>
            </p:cNvPr>
            <p:cNvSpPr/>
            <p:nvPr/>
          </p:nvSpPr>
          <p:spPr>
            <a:xfrm rot="5400000">
              <a:off x="8106693" y="2167653"/>
              <a:ext cx="403123" cy="210410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677685-E22C-DD2D-B242-EC224391AAE2}"/>
                </a:ext>
              </a:extLst>
            </p:cNvPr>
            <p:cNvSpPr txBox="1"/>
            <p:nvPr/>
          </p:nvSpPr>
          <p:spPr>
            <a:xfrm>
              <a:off x="7951839" y="3548900"/>
              <a:ext cx="973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440ns</a:t>
              </a:r>
              <a:endParaRPr lang="en-HK" dirty="0"/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6F422FE-07E0-86EB-8ACD-892A27F6A73F}"/>
                </a:ext>
              </a:extLst>
            </p:cNvPr>
            <p:cNvSpPr/>
            <p:nvPr/>
          </p:nvSpPr>
          <p:spPr>
            <a:xfrm rot="5400000">
              <a:off x="5515894" y="1779276"/>
              <a:ext cx="403124" cy="288085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2FA2AF-F1A5-8E98-001C-3DEE3B590B88}"/>
                </a:ext>
              </a:extLst>
            </p:cNvPr>
            <p:cNvSpPr txBox="1"/>
            <p:nvPr/>
          </p:nvSpPr>
          <p:spPr>
            <a:xfrm>
              <a:off x="5442159" y="3516194"/>
              <a:ext cx="1226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  ns</a:t>
              </a:r>
              <a:endParaRPr lang="en-HK" dirty="0"/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F09CBE23-67BE-5FFF-ECE8-B4C23C3786BB}"/>
                </a:ext>
              </a:extLst>
            </p:cNvPr>
            <p:cNvSpPr/>
            <p:nvPr/>
          </p:nvSpPr>
          <p:spPr>
            <a:xfrm rot="16200000">
              <a:off x="5479108" y="-1873312"/>
              <a:ext cx="476696" cy="748235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A25AFEE-4AD8-957E-5A43-609916A18F21}"/>
                    </a:ext>
                  </a:extLst>
                </p:cNvPr>
                <p:cNvSpPr txBox="1"/>
                <p:nvPr/>
              </p:nvSpPr>
              <p:spPr>
                <a:xfrm>
                  <a:off x="5442159" y="1187808"/>
                  <a:ext cx="13988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A25AFEE-4AD8-957E-5A43-609916A18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2159" y="1187808"/>
                  <a:ext cx="139888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478" t="-8333" b="-28333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375BE04-D9EE-51EB-93B3-555C4EBCF919}"/>
              </a:ext>
            </a:extLst>
          </p:cNvPr>
          <p:cNvSpPr txBox="1"/>
          <p:nvPr/>
        </p:nvSpPr>
        <p:spPr>
          <a:xfrm>
            <a:off x="408038" y="96166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of a frame in SRO </a:t>
            </a:r>
            <a:endParaRPr lang="en-HK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630D9C-D155-D78A-5AF3-BD9A27A1AB90}"/>
              </a:ext>
            </a:extLst>
          </p:cNvPr>
          <p:cNvSpPr txBox="1"/>
          <p:nvPr/>
        </p:nvSpPr>
        <p:spPr>
          <a:xfrm>
            <a:off x="1853757" y="3380490"/>
            <a:ext cx="353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 time buckets = 440ns</a:t>
            </a:r>
            <a:endParaRPr lang="en-HK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5124B8-D55D-CF67-9763-580669DB799A}"/>
              </a:ext>
            </a:extLst>
          </p:cNvPr>
          <p:cNvCxnSpPr>
            <a:cxnSpLocks/>
          </p:cNvCxnSpPr>
          <p:nvPr/>
        </p:nvCxnSpPr>
        <p:spPr>
          <a:xfrm flipV="1">
            <a:off x="4090219" y="3244283"/>
            <a:ext cx="1617411" cy="1298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37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742-48C5-D066-7B61-51848F289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8C6715-B3E5-2CDD-C19E-511F15FDF4B7}"/>
              </a:ext>
            </a:extLst>
          </p:cNvPr>
          <p:cNvSpPr txBox="1"/>
          <p:nvPr/>
        </p:nvSpPr>
        <p:spPr>
          <a:xfrm>
            <a:off x="226142" y="196645"/>
            <a:ext cx="648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pack data to a frame</a:t>
            </a:r>
            <a:endParaRPr lang="en-HK" sz="28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000C7-ED91-2DCD-5F68-C99C29D83228}"/>
              </a:ext>
            </a:extLst>
          </p:cNvPr>
          <p:cNvSpPr txBox="1"/>
          <p:nvPr/>
        </p:nvSpPr>
        <p:spPr>
          <a:xfrm>
            <a:off x="201835" y="4670137"/>
            <a:ext cx="8061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time gap between events determined by the TI module which measures the start time of the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: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g.evtime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(unit = ns ???)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gap so one frame is just one event + some pedestal 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5304A-5DAA-87DA-F105-A4F50A4C8926}"/>
              </a:ext>
            </a:extLst>
          </p:cNvPr>
          <p:cNvGrpSpPr/>
          <p:nvPr/>
        </p:nvGrpSpPr>
        <p:grpSpPr>
          <a:xfrm>
            <a:off x="378918" y="1040324"/>
            <a:ext cx="7870346" cy="2738995"/>
            <a:chOff x="1853757" y="1010827"/>
            <a:chExt cx="7870346" cy="273899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4D226-26A3-BEA0-E02F-6BEEA3B115A7}"/>
                </a:ext>
              </a:extLst>
            </p:cNvPr>
            <p:cNvGrpSpPr/>
            <p:nvPr/>
          </p:nvGrpSpPr>
          <p:grpSpPr>
            <a:xfrm>
              <a:off x="2241750" y="1010827"/>
              <a:ext cx="7482353" cy="2730424"/>
              <a:chOff x="1976279" y="1187808"/>
              <a:chExt cx="7482353" cy="273042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E4EE69D-0214-9FE4-91AE-B8FE0A1E32D0}"/>
                  </a:ext>
                </a:extLst>
              </p:cNvPr>
              <p:cNvSpPr/>
              <p:nvPr/>
            </p:nvSpPr>
            <p:spPr>
              <a:xfrm>
                <a:off x="2084436" y="2106213"/>
                <a:ext cx="2104103" cy="747252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waveforms</a:t>
                </a:r>
                <a:endParaRPr lang="en-HK" dirty="0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C864CAF-F036-51FE-A0A1-0C67FFAD7194}"/>
                  </a:ext>
                </a:extLst>
              </p:cNvPr>
              <p:cNvSpPr/>
              <p:nvPr/>
            </p:nvSpPr>
            <p:spPr>
              <a:xfrm>
                <a:off x="4188539" y="2106213"/>
                <a:ext cx="3067665" cy="74725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Gap between 2 events</a:t>
                </a:r>
                <a:endParaRPr lang="en-HK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E876BAC-D0EA-6216-432A-5236B57EC37E}"/>
                  </a:ext>
                </a:extLst>
              </p:cNvPr>
              <p:cNvSpPr/>
              <p:nvPr/>
            </p:nvSpPr>
            <p:spPr>
              <a:xfrm>
                <a:off x="7256204" y="2106213"/>
                <a:ext cx="2104103" cy="747252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waveforms</a:t>
                </a:r>
                <a:endParaRPr lang="en-HK"/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62BAB1E6-ABE5-C83B-4638-1A51DBABFEC6}"/>
                  </a:ext>
                </a:extLst>
              </p:cNvPr>
              <p:cNvSpPr/>
              <p:nvPr/>
            </p:nvSpPr>
            <p:spPr>
              <a:xfrm rot="5400000">
                <a:off x="2951821" y="2184548"/>
                <a:ext cx="369330" cy="2104102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0" name="Right Brace 9">
                <a:extLst>
                  <a:ext uri="{FF2B5EF4-FFF2-40B4-BE49-F238E27FC236}">
                    <a16:creationId xmlns:a16="http://schemas.microsoft.com/office/drawing/2014/main" id="{1A2DFF64-4CB9-F78C-59C5-9AC8DBB085AF}"/>
                  </a:ext>
                </a:extLst>
              </p:cNvPr>
              <p:cNvSpPr/>
              <p:nvPr/>
            </p:nvSpPr>
            <p:spPr>
              <a:xfrm rot="5400000">
                <a:off x="8106693" y="2167653"/>
                <a:ext cx="403123" cy="2104102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034D14-8283-0002-2A75-155A7947601C}"/>
                  </a:ext>
                </a:extLst>
              </p:cNvPr>
              <p:cNvSpPr txBox="1"/>
              <p:nvPr/>
            </p:nvSpPr>
            <p:spPr>
              <a:xfrm>
                <a:off x="7951839" y="3548900"/>
                <a:ext cx="973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440ns</a:t>
                </a:r>
                <a:endParaRPr lang="en-HK" dirty="0"/>
              </a:p>
            </p:txBody>
          </p:sp>
          <p:sp>
            <p:nvSpPr>
              <p:cNvPr id="12" name="Right Brace 11">
                <a:extLst>
                  <a:ext uri="{FF2B5EF4-FFF2-40B4-BE49-F238E27FC236}">
                    <a16:creationId xmlns:a16="http://schemas.microsoft.com/office/drawing/2014/main" id="{78ED45A3-245E-FC54-2F85-A894EF0860AA}"/>
                  </a:ext>
                </a:extLst>
              </p:cNvPr>
              <p:cNvSpPr/>
              <p:nvPr/>
            </p:nvSpPr>
            <p:spPr>
              <a:xfrm rot="5400000">
                <a:off x="5515894" y="1779276"/>
                <a:ext cx="403124" cy="2880852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81E738-B5E5-0B9C-273E-D2533D72C7F7}"/>
                  </a:ext>
                </a:extLst>
              </p:cNvPr>
              <p:cNvSpPr txBox="1"/>
              <p:nvPr/>
            </p:nvSpPr>
            <p:spPr>
              <a:xfrm>
                <a:off x="5442159" y="3516194"/>
                <a:ext cx="1226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  ns</a:t>
                </a:r>
                <a:endParaRPr lang="en-HK" dirty="0"/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BC2EADC8-0238-0D0B-AADE-EB215C34721F}"/>
                  </a:ext>
                </a:extLst>
              </p:cNvPr>
              <p:cNvSpPr/>
              <p:nvPr/>
            </p:nvSpPr>
            <p:spPr>
              <a:xfrm rot="16200000">
                <a:off x="5479108" y="-1873312"/>
                <a:ext cx="476696" cy="7482353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C31803C-C8EE-FC4B-7A66-3B72B566BF42}"/>
                      </a:ext>
                    </a:extLst>
                  </p:cNvPr>
                  <p:cNvSpPr txBox="1"/>
                  <p:nvPr/>
                </p:nvSpPr>
                <p:spPr>
                  <a:xfrm>
                    <a:off x="5442159" y="1187808"/>
                    <a:ext cx="13988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a14:m>
                    <a:endParaRPr lang="en-HK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C31803C-C8EE-FC4B-7A66-3B72B566BF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2159" y="1187808"/>
                    <a:ext cx="13988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478" t="-8333" b="-28333"/>
                    </a:stretch>
                  </a:blipFill>
                </p:spPr>
                <p:txBody>
                  <a:bodyPr/>
                  <a:lstStyle/>
                  <a:p>
                    <a:r>
                      <a:rPr lang="en-H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D45D3D-3855-0C00-18D6-50C597642754}"/>
                </a:ext>
              </a:extLst>
            </p:cNvPr>
            <p:cNvSpPr txBox="1"/>
            <p:nvPr/>
          </p:nvSpPr>
          <p:spPr>
            <a:xfrm>
              <a:off x="1853757" y="3380490"/>
              <a:ext cx="3534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110 time buckets = 440ns</a:t>
              </a:r>
              <a:endParaRPr lang="en-HK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BC9E17-869E-1A01-1680-C95C49BF0CC3}"/>
              </a:ext>
            </a:extLst>
          </p:cNvPr>
          <p:cNvCxnSpPr>
            <a:cxnSpLocks/>
          </p:cNvCxnSpPr>
          <p:nvPr/>
        </p:nvCxnSpPr>
        <p:spPr>
          <a:xfrm flipV="1">
            <a:off x="4090219" y="3244283"/>
            <a:ext cx="1617411" cy="1298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6661E36-9277-1202-2CCB-57151D99E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754" y="2565728"/>
            <a:ext cx="3279121" cy="395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8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F3EBAF-9982-A158-5CA5-A376EC6725AE}"/>
              </a:ext>
            </a:extLst>
          </p:cNvPr>
          <p:cNvSpPr txBox="1"/>
          <p:nvPr/>
        </p:nvSpPr>
        <p:spPr>
          <a:xfrm>
            <a:off x="4670323" y="2595716"/>
            <a:ext cx="4935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en-HK" sz="28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58B75-896D-0F77-E800-E4950A7DDE21}"/>
              </a:ext>
            </a:extLst>
          </p:cNvPr>
          <p:cNvSpPr txBox="1"/>
          <p:nvPr/>
        </p:nvSpPr>
        <p:spPr>
          <a:xfrm>
            <a:off x="226141" y="196645"/>
            <a:ext cx="893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Graphical Neural Network (No result yet)</a:t>
            </a:r>
            <a:endParaRPr lang="en-HK" sz="28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D99DA1-156C-1092-8C8B-0E7408D5F6E4}"/>
                  </a:ext>
                </a:extLst>
              </p:cNvPr>
              <p:cNvSpPr txBox="1"/>
              <p:nvPr/>
            </p:nvSpPr>
            <p:spPr>
              <a:xfrm>
                <a:off x="226141" y="973030"/>
                <a:ext cx="11218607" cy="3821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 event = 1 graph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 active block = 1 node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Edges are drawn between 2 nodes if the distance is smaller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where r is the unit length of a block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Edges weights are scaled accordingly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attribute = waveform (with pedestal if use frame instead of 1 event)</a:t>
                </a:r>
              </a:p>
              <a:p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D99DA1-156C-1092-8C8B-0E7408D5F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1" y="973030"/>
                <a:ext cx="11218607" cy="3821624"/>
              </a:xfrm>
              <a:prstGeom prst="rect">
                <a:avLst/>
              </a:prstGeom>
              <a:blipFill>
                <a:blip r:embed="rId2"/>
                <a:stretch>
                  <a:fillRect l="-707" t="-127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356F641-3CA9-6F72-8746-5DDCCC61D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039" y="3429000"/>
            <a:ext cx="3475249" cy="32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7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C28513-6D0D-E4FC-942A-C1082B341007}"/>
              </a:ext>
            </a:extLst>
          </p:cNvPr>
          <p:cNvSpPr txBox="1"/>
          <p:nvPr/>
        </p:nvSpPr>
        <p:spPr>
          <a:xfrm>
            <a:off x="226141" y="196645"/>
            <a:ext cx="893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</a:t>
            </a:r>
            <a:endParaRPr lang="en-HK" sz="28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3B2AF-C6D4-6B89-8C07-73132DDBFF27}"/>
              </a:ext>
            </a:extLst>
          </p:cNvPr>
          <p:cNvSpPr txBox="1"/>
          <p:nvPr/>
        </p:nvSpPr>
        <p:spPr>
          <a:xfrm>
            <a:off x="157316" y="747111"/>
            <a:ext cx="6167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smaller goal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ignore true timing, energy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classify the members of each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B5D90-3739-7F3C-9337-AF4F1B745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8" y="3499611"/>
            <a:ext cx="1660088" cy="1544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31E14A-D9F0-2AC2-C7F5-119FF6F6815B}"/>
              </a:ext>
            </a:extLst>
          </p:cNvPr>
          <p:cNvSpPr txBox="1"/>
          <p:nvPr/>
        </p:nvSpPr>
        <p:spPr>
          <a:xfrm>
            <a:off x="157316" y="5205969"/>
            <a:ext cx="248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tensors </a:t>
            </a:r>
          </a:p>
          <a:p>
            <a:r>
              <a:rPr lang="en-US" dirty="0"/>
              <a:t>(imagine no edge here)</a:t>
            </a:r>
            <a:endParaRPr lang="en-HK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28E8FE-FDE3-9301-6881-9D43B0932518}"/>
              </a:ext>
            </a:extLst>
          </p:cNvPr>
          <p:cNvCxnSpPr>
            <a:cxnSpLocks/>
          </p:cNvCxnSpPr>
          <p:nvPr/>
        </p:nvCxnSpPr>
        <p:spPr>
          <a:xfrm flipV="1">
            <a:off x="1309257" y="3337313"/>
            <a:ext cx="560438" cy="454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2F3DBC-D74A-1E96-3DAB-6D1585A83FAF}"/>
              </a:ext>
            </a:extLst>
          </p:cNvPr>
          <p:cNvGrpSpPr/>
          <p:nvPr/>
        </p:nvGrpSpPr>
        <p:grpSpPr>
          <a:xfrm>
            <a:off x="2048921" y="2493127"/>
            <a:ext cx="301113" cy="1183836"/>
            <a:chOff x="2701414" y="2681191"/>
            <a:chExt cx="301113" cy="11838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EBBE3E-B47D-04D9-6BF3-DE5A94D5F844}"/>
                </a:ext>
              </a:extLst>
            </p:cNvPr>
            <p:cNvSpPr/>
            <p:nvPr/>
          </p:nvSpPr>
          <p:spPr>
            <a:xfrm>
              <a:off x="2701414" y="2681191"/>
              <a:ext cx="297426" cy="293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1CD4F1-9279-7FCB-39F5-02E60ED4D31D}"/>
                </a:ext>
              </a:extLst>
            </p:cNvPr>
            <p:cNvSpPr/>
            <p:nvPr/>
          </p:nvSpPr>
          <p:spPr>
            <a:xfrm>
              <a:off x="2705101" y="2980125"/>
              <a:ext cx="297426" cy="293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E8957A-4D04-D6DF-734E-7F8056F82215}"/>
                </a:ext>
              </a:extLst>
            </p:cNvPr>
            <p:cNvSpPr/>
            <p:nvPr/>
          </p:nvSpPr>
          <p:spPr>
            <a:xfrm>
              <a:off x="2701414" y="3273193"/>
              <a:ext cx="297426" cy="293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CEC28C-76E5-322C-8967-18371B429D14}"/>
                </a:ext>
              </a:extLst>
            </p:cNvPr>
            <p:cNvSpPr/>
            <p:nvPr/>
          </p:nvSpPr>
          <p:spPr>
            <a:xfrm>
              <a:off x="2701414" y="3571959"/>
              <a:ext cx="297426" cy="293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4F73EF-023C-8B4D-F7AB-0E4664154946}"/>
              </a:ext>
            </a:extLst>
          </p:cNvPr>
          <p:cNvCxnSpPr>
            <a:cxnSpLocks/>
          </p:cNvCxnSpPr>
          <p:nvPr/>
        </p:nvCxnSpPr>
        <p:spPr>
          <a:xfrm>
            <a:off x="4558047" y="3085129"/>
            <a:ext cx="6440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ulti Layer Perceptron">
            <a:extLst>
              <a:ext uri="{FF2B5EF4-FFF2-40B4-BE49-F238E27FC236}">
                <a16:creationId xmlns:a16="http://schemas.microsoft.com/office/drawing/2014/main" id="{CF5FE407-E52C-7EAE-EBB5-073AB710E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04" y="2378588"/>
            <a:ext cx="2046143" cy="141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3152F63-D077-9EDC-27EB-3288244C7521}"/>
              </a:ext>
            </a:extLst>
          </p:cNvPr>
          <p:cNvGrpSpPr/>
          <p:nvPr/>
        </p:nvGrpSpPr>
        <p:grpSpPr>
          <a:xfrm>
            <a:off x="5444737" y="2493127"/>
            <a:ext cx="301113" cy="1183836"/>
            <a:chOff x="2701414" y="2681191"/>
            <a:chExt cx="301113" cy="118383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5BD944-431F-649A-B003-3A560C11903F}"/>
                </a:ext>
              </a:extLst>
            </p:cNvPr>
            <p:cNvSpPr/>
            <p:nvPr/>
          </p:nvSpPr>
          <p:spPr>
            <a:xfrm>
              <a:off x="2701414" y="2681191"/>
              <a:ext cx="297426" cy="293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32A972-94B6-357D-339C-C4A531E292B3}"/>
                </a:ext>
              </a:extLst>
            </p:cNvPr>
            <p:cNvSpPr/>
            <p:nvPr/>
          </p:nvSpPr>
          <p:spPr>
            <a:xfrm>
              <a:off x="2705101" y="2980125"/>
              <a:ext cx="297426" cy="293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3552AB-6FFC-1876-820E-4D454BE078BD}"/>
                </a:ext>
              </a:extLst>
            </p:cNvPr>
            <p:cNvSpPr/>
            <p:nvPr/>
          </p:nvSpPr>
          <p:spPr>
            <a:xfrm>
              <a:off x="2701414" y="3273193"/>
              <a:ext cx="297426" cy="293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B0D1D18-6253-B781-29B6-2C34575182E2}"/>
                </a:ext>
              </a:extLst>
            </p:cNvPr>
            <p:cNvSpPr/>
            <p:nvPr/>
          </p:nvSpPr>
          <p:spPr>
            <a:xfrm>
              <a:off x="2701414" y="3571959"/>
              <a:ext cx="297426" cy="293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25" name="Right Brace 24">
            <a:extLst>
              <a:ext uri="{FF2B5EF4-FFF2-40B4-BE49-F238E27FC236}">
                <a16:creationId xmlns:a16="http://schemas.microsoft.com/office/drawing/2014/main" id="{D67C66AC-F107-DEEB-5DBA-1632702636EB}"/>
              </a:ext>
            </a:extLst>
          </p:cNvPr>
          <p:cNvSpPr/>
          <p:nvPr/>
        </p:nvSpPr>
        <p:spPr>
          <a:xfrm>
            <a:off x="5852536" y="2173359"/>
            <a:ext cx="472425" cy="40602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A2AB701-475B-3D38-74AB-EE0797422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652" y="2222653"/>
            <a:ext cx="1624887" cy="156901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8C140D6-32DA-13C6-89CE-C2DEBC6F9DE4}"/>
              </a:ext>
            </a:extLst>
          </p:cNvPr>
          <p:cNvSpPr/>
          <p:nvPr/>
        </p:nvSpPr>
        <p:spPr>
          <a:xfrm>
            <a:off x="6509340" y="1995234"/>
            <a:ext cx="2732984" cy="4552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DA3E6A-7225-F4CC-1313-3599BADB4344}"/>
              </a:ext>
            </a:extLst>
          </p:cNvPr>
          <p:cNvSpPr txBox="1"/>
          <p:nvPr/>
        </p:nvSpPr>
        <p:spPr>
          <a:xfrm>
            <a:off x="7727475" y="1453274"/>
            <a:ext cx="10422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Nx</a:t>
            </a:r>
            <a:endParaRPr lang="en-HK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A96DBA-D1F3-0B7E-19C5-E74957D755D2}"/>
              </a:ext>
            </a:extLst>
          </p:cNvPr>
          <p:cNvSpPr txBox="1"/>
          <p:nvPr/>
        </p:nvSpPr>
        <p:spPr>
          <a:xfrm>
            <a:off x="6721333" y="3676963"/>
            <a:ext cx="234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construction in latent space</a:t>
            </a:r>
            <a:endParaRPr lang="en-HK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8488FD-2156-A159-A280-89E67E3B3051}"/>
              </a:ext>
            </a:extLst>
          </p:cNvPr>
          <p:cNvCxnSpPr>
            <a:cxnSpLocks/>
          </p:cNvCxnSpPr>
          <p:nvPr/>
        </p:nvCxnSpPr>
        <p:spPr>
          <a:xfrm flipV="1">
            <a:off x="9067808" y="2946461"/>
            <a:ext cx="788390" cy="959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69709A-712C-90DA-33C1-FF5AA538DB69}"/>
              </a:ext>
            </a:extLst>
          </p:cNvPr>
          <p:cNvCxnSpPr>
            <a:cxnSpLocks/>
          </p:cNvCxnSpPr>
          <p:nvPr/>
        </p:nvCxnSpPr>
        <p:spPr>
          <a:xfrm flipV="1">
            <a:off x="4454013" y="3758497"/>
            <a:ext cx="829837" cy="1078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68F1250-E37A-08C1-B059-056F19426777}"/>
              </a:ext>
            </a:extLst>
          </p:cNvPr>
          <p:cNvSpPr txBox="1"/>
          <p:nvPr/>
        </p:nvSpPr>
        <p:spPr>
          <a:xfrm>
            <a:off x="2829257" y="4896187"/>
            <a:ext cx="274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 embedding to keep the temporal info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30FC5E-4230-581D-DCF9-2748E8A4F0D0}"/>
              </a:ext>
            </a:extLst>
          </p:cNvPr>
          <p:cNvSpPr txBox="1"/>
          <p:nvPr/>
        </p:nvSpPr>
        <p:spPr>
          <a:xfrm>
            <a:off x="7124942" y="1094278"/>
            <a:ext cx="186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Garnet/</a:t>
            </a:r>
            <a:r>
              <a:rPr lang="en-US" b="1" dirty="0" err="1"/>
              <a:t>Gravnet</a:t>
            </a:r>
            <a:endParaRPr lang="en-HK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5D87EF-86BF-C12D-6081-4873C0E636FB}"/>
              </a:ext>
            </a:extLst>
          </p:cNvPr>
          <p:cNvCxnSpPr>
            <a:cxnSpLocks/>
          </p:cNvCxnSpPr>
          <p:nvPr/>
        </p:nvCxnSpPr>
        <p:spPr>
          <a:xfrm>
            <a:off x="7875832" y="4352791"/>
            <a:ext cx="0" cy="73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CD3488-038B-B15F-4202-41F7B36B701D}"/>
              </a:ext>
            </a:extLst>
          </p:cNvPr>
          <p:cNvSpPr txBox="1"/>
          <p:nvPr/>
        </p:nvSpPr>
        <p:spPr>
          <a:xfrm>
            <a:off x="6654391" y="5844364"/>
            <a:ext cx="273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the </a:t>
            </a:r>
            <a:r>
              <a:rPr lang="en-US" dirty="0" err="1"/>
              <a:t>neighbour</a:t>
            </a:r>
            <a:r>
              <a:rPr lang="en-US" dirty="0"/>
              <a:t> and compute new features </a:t>
            </a:r>
            <a:endParaRPr lang="en-HK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34AD311-C421-CB42-56C1-D970235539F6}"/>
              </a:ext>
            </a:extLst>
          </p:cNvPr>
          <p:cNvGrpSpPr/>
          <p:nvPr/>
        </p:nvGrpSpPr>
        <p:grpSpPr>
          <a:xfrm rot="5400000">
            <a:off x="7619450" y="4937216"/>
            <a:ext cx="301113" cy="1183836"/>
            <a:chOff x="2701414" y="2681191"/>
            <a:chExt cx="301113" cy="118383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C9E4D8-75CA-DB42-8E84-CF04617EE4A1}"/>
                </a:ext>
              </a:extLst>
            </p:cNvPr>
            <p:cNvSpPr/>
            <p:nvPr/>
          </p:nvSpPr>
          <p:spPr>
            <a:xfrm>
              <a:off x="2701414" y="2681191"/>
              <a:ext cx="297426" cy="293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FD4D91C-4D92-BDEE-8249-F75F4A27A9CD}"/>
                </a:ext>
              </a:extLst>
            </p:cNvPr>
            <p:cNvSpPr/>
            <p:nvPr/>
          </p:nvSpPr>
          <p:spPr>
            <a:xfrm>
              <a:off x="2705101" y="2980125"/>
              <a:ext cx="297426" cy="293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5E4D05D-837F-8617-CFBD-D0FFDB562D18}"/>
                </a:ext>
              </a:extLst>
            </p:cNvPr>
            <p:cNvSpPr/>
            <p:nvPr/>
          </p:nvSpPr>
          <p:spPr>
            <a:xfrm>
              <a:off x="2701414" y="3273193"/>
              <a:ext cx="297426" cy="293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3A293C7-F49E-6161-5F62-6F1D734C2D4E}"/>
                </a:ext>
              </a:extLst>
            </p:cNvPr>
            <p:cNvSpPr/>
            <p:nvPr/>
          </p:nvSpPr>
          <p:spPr>
            <a:xfrm>
              <a:off x="2701414" y="3571959"/>
              <a:ext cx="297426" cy="293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9D4574-9EA2-BE4A-8543-58A20F1BACC3}"/>
              </a:ext>
            </a:extLst>
          </p:cNvPr>
          <p:cNvCxnSpPr>
            <a:cxnSpLocks/>
          </p:cNvCxnSpPr>
          <p:nvPr/>
        </p:nvCxnSpPr>
        <p:spPr>
          <a:xfrm>
            <a:off x="10852561" y="2909252"/>
            <a:ext cx="0" cy="767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5DDB67E3-3F11-4021-DDBE-163BDB867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174" y="3826515"/>
            <a:ext cx="1107761" cy="1069672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C286EF00-7A9C-6F4F-CAC0-91FF6B2BEECA}"/>
              </a:ext>
            </a:extLst>
          </p:cNvPr>
          <p:cNvSpPr txBox="1"/>
          <p:nvPr/>
        </p:nvSpPr>
        <p:spPr>
          <a:xfrm>
            <a:off x="9874395" y="4889803"/>
            <a:ext cx="22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</a:t>
            </a:r>
            <a:r>
              <a:rPr lang="en-US" dirty="0" err="1"/>
              <a:t>kNN</a:t>
            </a:r>
            <a:r>
              <a:rPr lang="en-US" dirty="0"/>
              <a:t> edges</a:t>
            </a:r>
            <a:endParaRPr lang="en-HK" dirty="0"/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94273E6-C78C-C54D-C9BD-7C9F19497AE8}"/>
              </a:ext>
            </a:extLst>
          </p:cNvPr>
          <p:cNvGrpSpPr/>
          <p:nvPr/>
        </p:nvGrpSpPr>
        <p:grpSpPr>
          <a:xfrm rot="5400000">
            <a:off x="10672730" y="1627921"/>
            <a:ext cx="359939" cy="1956610"/>
            <a:chOff x="2701414" y="2681191"/>
            <a:chExt cx="301113" cy="1183836"/>
          </a:xfrm>
        </p:grpSpPr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C0A8BC3F-CE89-1C87-2E6C-6E8039CFF4A2}"/>
                </a:ext>
              </a:extLst>
            </p:cNvPr>
            <p:cNvSpPr/>
            <p:nvPr/>
          </p:nvSpPr>
          <p:spPr>
            <a:xfrm>
              <a:off x="2701414" y="2681191"/>
              <a:ext cx="297426" cy="293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52D1904C-8F52-64CC-3522-5745D1152E35}"/>
                </a:ext>
              </a:extLst>
            </p:cNvPr>
            <p:cNvSpPr/>
            <p:nvPr/>
          </p:nvSpPr>
          <p:spPr>
            <a:xfrm>
              <a:off x="2705101" y="2980125"/>
              <a:ext cx="297426" cy="293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EBAEC37C-EE28-D359-3EE8-7BDE02CA42DA}"/>
                </a:ext>
              </a:extLst>
            </p:cNvPr>
            <p:cNvSpPr/>
            <p:nvPr/>
          </p:nvSpPr>
          <p:spPr>
            <a:xfrm>
              <a:off x="2701414" y="3273193"/>
              <a:ext cx="297426" cy="293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CE14A3C8-A196-33D4-485B-98788FBBC712}"/>
                </a:ext>
              </a:extLst>
            </p:cNvPr>
            <p:cNvSpPr/>
            <p:nvPr/>
          </p:nvSpPr>
          <p:spPr>
            <a:xfrm>
              <a:off x="2701414" y="3571959"/>
              <a:ext cx="297426" cy="293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037" name="TextBox 1036">
            <a:extLst>
              <a:ext uri="{FF2B5EF4-FFF2-40B4-BE49-F238E27FC236}">
                <a16:creationId xmlns:a16="http://schemas.microsoft.com/office/drawing/2014/main" id="{66109B14-67F8-CADA-7652-8715D895DAE6}"/>
              </a:ext>
            </a:extLst>
          </p:cNvPr>
          <p:cNvSpPr txBox="1"/>
          <p:nvPr/>
        </p:nvSpPr>
        <p:spPr>
          <a:xfrm>
            <a:off x="8950459" y="240643"/>
            <a:ext cx="31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 modified later</a:t>
            </a:r>
            <a:endParaRPr lang="en-HK" b="1" dirty="0"/>
          </a:p>
        </p:txBody>
      </p: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CDE661E9-4A60-FB7C-F215-1AD041D3419C}"/>
              </a:ext>
            </a:extLst>
          </p:cNvPr>
          <p:cNvCxnSpPr>
            <a:cxnSpLocks/>
          </p:cNvCxnSpPr>
          <p:nvPr/>
        </p:nvCxnSpPr>
        <p:spPr>
          <a:xfrm flipH="1">
            <a:off x="8769694" y="686256"/>
            <a:ext cx="692309" cy="408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29E5C513-7BA1-EE79-E09B-EAACAA8D1E9B}"/>
              </a:ext>
            </a:extLst>
          </p:cNvPr>
          <p:cNvCxnSpPr>
            <a:cxnSpLocks/>
          </p:cNvCxnSpPr>
          <p:nvPr/>
        </p:nvCxnSpPr>
        <p:spPr>
          <a:xfrm>
            <a:off x="10852561" y="5292148"/>
            <a:ext cx="0" cy="767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312C883A-E824-43E3-2074-5FB78357A18C}"/>
              </a:ext>
            </a:extLst>
          </p:cNvPr>
          <p:cNvSpPr txBox="1"/>
          <p:nvPr/>
        </p:nvSpPr>
        <p:spPr>
          <a:xfrm>
            <a:off x="9649105" y="6111723"/>
            <a:ext cx="240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with truth edges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bce</a:t>
            </a:r>
            <a:r>
              <a:rPr lang="en-US" dirty="0">
                <a:sym typeface="Wingdings" panose="05000000000000000000" pitchFamily="2" charset="2"/>
              </a:rPr>
              <a:t> loss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64067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A197E9-F96D-8B16-A34D-673780156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194" y="458255"/>
            <a:ext cx="6625611" cy="14639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3A2F66-EB53-A8AC-D8CB-F68BC70D5080}"/>
              </a:ext>
            </a:extLst>
          </p:cNvPr>
          <p:cNvSpPr txBox="1"/>
          <p:nvPr/>
        </p:nvSpPr>
        <p:spPr>
          <a:xfrm>
            <a:off x="226141" y="196645"/>
            <a:ext cx="893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 Passing</a:t>
            </a:r>
            <a:endParaRPr lang="en-HK" sz="28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F07F9-5CC6-4A51-E341-94738CB71123}"/>
              </a:ext>
            </a:extLst>
          </p:cNvPr>
          <p:cNvSpPr txBox="1"/>
          <p:nvPr/>
        </p:nvSpPr>
        <p:spPr>
          <a:xfrm>
            <a:off x="226141" y="2049982"/>
            <a:ext cx="112186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operation which only takes the features from connected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Generalize convolution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Permutation invariant function (sum , mean)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we are dealing with a time series, replace it with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attention ?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A487EA-E33E-7D1A-B407-3A37A43816F8}"/>
              </a:ext>
            </a:extLst>
          </p:cNvPr>
          <p:cNvCxnSpPr>
            <a:cxnSpLocks/>
          </p:cNvCxnSpPr>
          <p:nvPr/>
        </p:nvCxnSpPr>
        <p:spPr>
          <a:xfrm flipV="1">
            <a:off x="3362632" y="1563329"/>
            <a:ext cx="2497394" cy="1425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A5F625A-B315-5210-9EF7-D8130F5FE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667" y="4152413"/>
            <a:ext cx="2598281" cy="250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98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21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A4A8BA-11AF-BDC8-6E8A-B2748643A2ED}"/>
              </a:ext>
            </a:extLst>
          </p:cNvPr>
          <p:cNvSpPr txBox="1"/>
          <p:nvPr/>
        </p:nvSpPr>
        <p:spPr>
          <a:xfrm>
            <a:off x="427703" y="1049122"/>
            <a:ext cx="9719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Hcana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reconstructed cluster quantities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NPS.Cal.*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Reconstructed kinematics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NPS.kin.Secondary.*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Cluster info taken from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vtp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trigger 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NPS.Cal.vtp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BDB0B-FB15-F5B2-0B93-8BD293A8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7" y="3233935"/>
            <a:ext cx="3360875" cy="2940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CA335E-3EFA-5A92-2E27-861E8CC7A071}"/>
              </a:ext>
            </a:extLst>
          </p:cNvPr>
          <p:cNvSpPr txBox="1"/>
          <p:nvPr/>
        </p:nvSpPr>
        <p:spPr>
          <a:xfrm>
            <a:off x="7914968" y="452466"/>
            <a:ext cx="3932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</a:t>
            </a:r>
            <a:r>
              <a:rPr lang="en-HK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4454, Seg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22693-3034-6D3F-700D-76D5F87041F8}"/>
              </a:ext>
            </a:extLst>
          </p:cNvPr>
          <p:cNvSpPr txBox="1"/>
          <p:nvPr/>
        </p:nvSpPr>
        <p:spPr>
          <a:xfrm>
            <a:off x="1705897" y="2676665"/>
            <a:ext cx="1519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 size</a:t>
            </a:r>
            <a:endParaRPr lang="en-HK" sz="20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6D6A59-F12B-4909-4157-B1C3F23AF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342" y="3286242"/>
            <a:ext cx="3241316" cy="28361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0661CC-EF46-3AF4-93DF-FB95D7A0A688}"/>
              </a:ext>
            </a:extLst>
          </p:cNvPr>
          <p:cNvSpPr txBox="1"/>
          <p:nvPr/>
        </p:nvSpPr>
        <p:spPr>
          <a:xfrm>
            <a:off x="5464277" y="2676665"/>
            <a:ext cx="1519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of clusters</a:t>
            </a:r>
            <a:endParaRPr lang="en-HK" sz="20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CC73D7-5216-F57A-A9A4-E1730939E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763" y="3233935"/>
            <a:ext cx="3360875" cy="29407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5BFE95A-19C2-D805-25E9-D494BBD49760}"/>
              </a:ext>
            </a:extLst>
          </p:cNvPr>
          <p:cNvSpPr txBox="1"/>
          <p:nvPr/>
        </p:nvSpPr>
        <p:spPr>
          <a:xfrm>
            <a:off x="9397138" y="2714275"/>
            <a:ext cx="1519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 time</a:t>
            </a:r>
            <a:endParaRPr lang="en-HK" sz="20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2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89AD51-0E63-3BB3-0E2B-497275C81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632" y="1631884"/>
            <a:ext cx="3918857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FE0B54-7A0C-3CBC-D2AB-85AF6A60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791" y="1631884"/>
            <a:ext cx="3918857" cy="3429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810A29-AE72-B7A5-715C-5B7222797A44}"/>
              </a:ext>
            </a:extLst>
          </p:cNvPr>
          <p:cNvSpPr txBox="1"/>
          <p:nvPr/>
        </p:nvSpPr>
        <p:spPr>
          <a:xfrm>
            <a:off x="226142" y="196645"/>
            <a:ext cx="648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 XY pattern from </a:t>
            </a:r>
            <a:r>
              <a:rPr lang="en-US" sz="2800" b="1" u="sng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hcana</a:t>
            </a:r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u="sng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vtp</a:t>
            </a:r>
            <a:endParaRPr lang="en-HK" sz="28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EF874-C76F-D422-9CD8-3FD7D8F1B3BC}"/>
              </a:ext>
            </a:extLst>
          </p:cNvPr>
          <p:cNvSpPr txBox="1"/>
          <p:nvPr/>
        </p:nvSpPr>
        <p:spPr>
          <a:xfrm>
            <a:off x="2711245" y="1103505"/>
            <a:ext cx="1519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calibrated</a:t>
            </a:r>
            <a:endParaRPr lang="en-HK" sz="20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96556-63DF-3F44-A0A3-F705D936A78C}"/>
              </a:ext>
            </a:extLst>
          </p:cNvPr>
          <p:cNvSpPr txBox="1"/>
          <p:nvPr/>
        </p:nvSpPr>
        <p:spPr>
          <a:xfrm>
            <a:off x="8209936" y="1103505"/>
            <a:ext cx="1074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vtp</a:t>
            </a:r>
            <a:endParaRPr lang="en-HK" sz="20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D2BDC-4751-D99C-3B68-DC7CB2D497C3}"/>
              </a:ext>
            </a:extLst>
          </p:cNvPr>
          <p:cNvSpPr txBox="1"/>
          <p:nvPr/>
        </p:nvSpPr>
        <p:spPr>
          <a:xfrm>
            <a:off x="368710" y="5141906"/>
            <a:ext cx="9719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vtp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is all we see,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 moved the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during the experiment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 model do not know the calibration and treat the XY hit the same way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DFF070-C5B2-C4D9-3663-2E17415D2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791" y="1631884"/>
            <a:ext cx="3918858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2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B1B7A3-DF90-60CE-25ED-EBFB359F9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417" y="458255"/>
            <a:ext cx="4329187" cy="5002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6794D-5972-1DB8-B2B5-43899394F218}"/>
              </a:ext>
            </a:extLst>
          </p:cNvPr>
          <p:cNvSpPr txBox="1"/>
          <p:nvPr/>
        </p:nvSpPr>
        <p:spPr>
          <a:xfrm>
            <a:off x="226142" y="196645"/>
            <a:ext cx="648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Timing info from Josh</a:t>
            </a:r>
            <a:endParaRPr lang="en-HK" sz="28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91D9E-B960-FF02-3473-A437A531BD0E}"/>
              </a:ext>
            </a:extLst>
          </p:cNvPr>
          <p:cNvSpPr txBox="1"/>
          <p:nvPr/>
        </p:nvSpPr>
        <p:spPr>
          <a:xfrm>
            <a:off x="479324" y="1032023"/>
            <a:ext cx="59411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Hms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triggered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 E &gt; 0.6 GeV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 time within some window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pixel: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NPS.cal.fly.block_clusterID</a:t>
            </a:r>
            <a:r>
              <a:rPr lang="en-HK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(number in the plot) </a:t>
            </a:r>
            <a:r>
              <a:rPr lang="en-HK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NPS.cal.fly.goodAdcTdcDiffTime</a:t>
            </a:r>
            <a:r>
              <a:rPr lang="en-HK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HK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HK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HK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6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1EB3F-5328-6988-861A-EE419E408766}"/>
              </a:ext>
            </a:extLst>
          </p:cNvPr>
          <p:cNvSpPr txBox="1"/>
          <p:nvPr/>
        </p:nvSpPr>
        <p:spPr>
          <a:xfrm>
            <a:off x="226142" y="196645"/>
            <a:ext cx="648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Waveform data from replay</a:t>
            </a:r>
            <a:endParaRPr lang="en-HK" sz="28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115AA-A691-F941-516B-A6408EA5995E}"/>
              </a:ext>
            </a:extLst>
          </p:cNvPr>
          <p:cNvSpPr txBox="1"/>
          <p:nvPr/>
        </p:nvSpPr>
        <p:spPr>
          <a:xfrm>
            <a:off x="479324" y="1081185"/>
            <a:ext cx="5941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51B2C-2784-44A0-E81C-3D5B27B6769B}"/>
              </a:ext>
            </a:extLst>
          </p:cNvPr>
          <p:cNvSpPr txBox="1"/>
          <p:nvPr/>
        </p:nvSpPr>
        <p:spPr>
          <a:xfrm>
            <a:off x="226142" y="941764"/>
            <a:ext cx="74135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Flatten vector of waveforms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active blocks are stored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 of waveform = 110 (each 4ns)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waveform can have multiple pulses/hits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element used to store block id and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length =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nblocks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* (110 + 2)</a:t>
            </a:r>
          </a:p>
          <a:p>
            <a:pPr lvl="1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7334B-D4D4-AC6E-3821-FCCED31C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32" y="3329062"/>
            <a:ext cx="4574456" cy="32871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C1A132-2BD4-50F1-24CA-2C15D2677567}"/>
              </a:ext>
            </a:extLst>
          </p:cNvPr>
          <p:cNvCxnSpPr>
            <a:cxnSpLocks/>
          </p:cNvCxnSpPr>
          <p:nvPr/>
        </p:nvCxnSpPr>
        <p:spPr>
          <a:xfrm>
            <a:off x="3706761" y="3306433"/>
            <a:ext cx="4873112" cy="1196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36EAA67-675D-DE69-950B-11440EA68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432" y="196645"/>
            <a:ext cx="4781568" cy="2970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93586F-D728-A5D8-4B8E-62F3E5AF3A66}"/>
              </a:ext>
            </a:extLst>
          </p:cNvPr>
          <p:cNvCxnSpPr>
            <a:cxnSpLocks/>
          </p:cNvCxnSpPr>
          <p:nvPr/>
        </p:nvCxnSpPr>
        <p:spPr>
          <a:xfrm flipV="1">
            <a:off x="4278876" y="599768"/>
            <a:ext cx="6497279" cy="56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58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blue and white graphs&#10;&#10;AI-generated content may be incorrect.">
            <a:extLst>
              <a:ext uri="{FF2B5EF4-FFF2-40B4-BE49-F238E27FC236}">
                <a16:creationId xmlns:a16="http://schemas.microsoft.com/office/drawing/2014/main" id="{A397919B-A04A-6A8D-7F02-35950C870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955" y="1022549"/>
            <a:ext cx="7374202" cy="55306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6EDA10-130E-C0B4-B564-74379A70B995}"/>
              </a:ext>
            </a:extLst>
          </p:cNvPr>
          <p:cNvSpPr txBox="1"/>
          <p:nvPr/>
        </p:nvSpPr>
        <p:spPr>
          <a:xfrm>
            <a:off x="226142" y="196645"/>
            <a:ext cx="648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Waveform data from replay</a:t>
            </a:r>
            <a:endParaRPr lang="en-HK" sz="28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9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787AD-C229-56C9-1A92-91405C9EF70F}"/>
              </a:ext>
            </a:extLst>
          </p:cNvPr>
          <p:cNvSpPr txBox="1"/>
          <p:nvPr/>
        </p:nvSpPr>
        <p:spPr>
          <a:xfrm>
            <a:off x="226142" y="196645"/>
            <a:ext cx="648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VTP</a:t>
            </a:r>
            <a:endParaRPr lang="en-HK" sz="28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diagram of a graph&#10;&#10;AI-generated content may be incorrect.">
            <a:extLst>
              <a:ext uri="{FF2B5EF4-FFF2-40B4-BE49-F238E27FC236}">
                <a16:creationId xmlns:a16="http://schemas.microsoft.com/office/drawing/2014/main" id="{39FEC4A9-730B-59CE-B96B-5D80FE1B3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2" y="1042219"/>
            <a:ext cx="5846623" cy="1548120"/>
          </a:xfrm>
          <a:prstGeom prst="rect">
            <a:avLst/>
          </a:prstGeom>
        </p:spPr>
      </p:pic>
      <p:pic>
        <p:nvPicPr>
          <p:cNvPr id="5" name="Picture 4" descr="A graph with numbers and symbols&#10;&#10;AI-generated content may be incorrect.">
            <a:extLst>
              <a:ext uri="{FF2B5EF4-FFF2-40B4-BE49-F238E27FC236}">
                <a16:creationId xmlns:a16="http://schemas.microsoft.com/office/drawing/2014/main" id="{BDD0DEFC-C39D-F5EC-5DE2-3645DEC2E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08" y="898958"/>
            <a:ext cx="5782950" cy="5060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D0117-0174-D968-1220-A52A77F3F859}"/>
              </a:ext>
            </a:extLst>
          </p:cNvPr>
          <p:cNvSpPr txBox="1"/>
          <p:nvPr/>
        </p:nvSpPr>
        <p:spPr>
          <a:xfrm>
            <a:off x="147484" y="2839177"/>
            <a:ext cx="74135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3x3 grid to determine trigger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center position of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vtp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cluster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(color represent total energy within the grid)</a:t>
            </a:r>
          </a:p>
        </p:txBody>
      </p:sp>
    </p:spTree>
    <p:extLst>
      <p:ext uri="{BB962C8B-B14F-4D97-AF65-F5344CB8AC3E}">
        <p14:creationId xmlns:p14="http://schemas.microsoft.com/office/powerpoint/2010/main" val="313214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green and blue squares&#10;&#10;AI-generated content may be incorrect.">
            <a:extLst>
              <a:ext uri="{FF2B5EF4-FFF2-40B4-BE49-F238E27FC236}">
                <a16:creationId xmlns:a16="http://schemas.microsoft.com/office/drawing/2014/main" id="{C63D864C-9A3A-BFFF-D8DC-5A7965E4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64" y="894734"/>
            <a:ext cx="6725268" cy="5884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7E1B24-20C6-5D8C-FF0B-82836115A77B}"/>
              </a:ext>
            </a:extLst>
          </p:cNvPr>
          <p:cNvSpPr txBox="1"/>
          <p:nvPr/>
        </p:nvSpPr>
        <p:spPr>
          <a:xfrm>
            <a:off x="226141" y="196645"/>
            <a:ext cx="8042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Blocks with waveform and cluster found by </a:t>
            </a:r>
            <a:r>
              <a:rPr lang="en-US" sz="2800" b="1" u="sng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hcana</a:t>
            </a:r>
            <a:endParaRPr lang="en-HK" sz="28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9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432B0-598F-1522-E85C-091D6D4DA2EA}"/>
              </a:ext>
            </a:extLst>
          </p:cNvPr>
          <p:cNvSpPr txBox="1"/>
          <p:nvPr/>
        </p:nvSpPr>
        <p:spPr>
          <a:xfrm>
            <a:off x="4109884" y="2792361"/>
            <a:ext cx="4935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 construction</a:t>
            </a:r>
            <a:endParaRPr lang="en-HK" sz="28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0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522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Tam,Chi Kin</dc:creator>
  <cp:lastModifiedBy>Tam,Chi Kin</cp:lastModifiedBy>
  <cp:revision>69</cp:revision>
  <dcterms:created xsi:type="dcterms:W3CDTF">2025-10-05T14:19:26Z</dcterms:created>
  <dcterms:modified xsi:type="dcterms:W3CDTF">2025-10-28T23:04:43Z</dcterms:modified>
</cp:coreProperties>
</file>