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307" r:id="rId4"/>
    <p:sldId id="305" r:id="rId5"/>
    <p:sldId id="301" r:id="rId6"/>
    <p:sldId id="306" r:id="rId7"/>
    <p:sldId id="302" r:id="rId8"/>
    <p:sldId id="304" r:id="rId9"/>
    <p:sldId id="300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>
      <p:cViewPr varScale="1">
        <p:scale>
          <a:sx n="108" d="100"/>
          <a:sy n="108" d="100"/>
        </p:scale>
        <p:origin x="228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bc03072ab7912b87" providerId="LiveId" clId="{632E4759-346D-49DF-B20D-FB9FD497FCD4}"/>
    <pc:docChg chg="undo custSel addSld delSld modSld">
      <pc:chgData name="zhiwen zhao" userId="bc03072ab7912b87" providerId="LiveId" clId="{632E4759-346D-49DF-B20D-FB9FD497FCD4}" dt="2020-05-05T14:32:36.306" v="661" actId="20577"/>
      <pc:docMkLst>
        <pc:docMk/>
      </pc:docMkLst>
      <pc:sldChg chg="modSp mod">
        <pc:chgData name="zhiwen zhao" userId="bc03072ab7912b87" providerId="LiveId" clId="{632E4759-346D-49DF-B20D-FB9FD497FCD4}" dt="2020-05-05T14:19:15.088" v="38" actId="20577"/>
        <pc:sldMkLst>
          <pc:docMk/>
          <pc:sldMk cId="0" sldId="256"/>
        </pc:sldMkLst>
        <pc:spChg chg="mod">
          <ac:chgData name="zhiwen zhao" userId="bc03072ab7912b87" providerId="LiveId" clId="{632E4759-346D-49DF-B20D-FB9FD497FCD4}" dt="2020-05-05T14:19:15.088" v="3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19:07.745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632E4759-346D-49DF-B20D-FB9FD497FCD4}" dt="2020-05-05T14:32:36.306" v="661" actId="20577"/>
        <pc:sldMkLst>
          <pc:docMk/>
          <pc:sldMk cId="0" sldId="296"/>
        </pc:sldMkLst>
        <pc:spChg chg="mod">
          <ac:chgData name="zhiwen zhao" userId="bc03072ab7912b87" providerId="LiveId" clId="{632E4759-346D-49DF-B20D-FB9FD497FCD4}" dt="2020-05-05T14:24:00.593" v="214" actId="20577"/>
          <ac:spMkLst>
            <pc:docMk/>
            <pc:sldMk cId="0" sldId="29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32:36.306" v="661" actId="20577"/>
          <ac:spMkLst>
            <pc:docMk/>
            <pc:sldMk cId="0" sldId="296"/>
            <ac:spMk id="3" creationId="{00000000-0000-0000-0000-000000000000}"/>
          </ac:spMkLst>
        </pc:spChg>
      </pc:sldChg>
      <pc:sldChg chg="del">
        <pc:chgData name="zhiwen zhao" userId="bc03072ab7912b87" providerId="LiveId" clId="{632E4759-346D-49DF-B20D-FB9FD497FCD4}" dt="2020-05-05T14:30:17.766" v="541" actId="47"/>
        <pc:sldMkLst>
          <pc:docMk/>
          <pc:sldMk cId="0" sldId="297"/>
        </pc:sldMkLst>
      </pc:sldChg>
      <pc:sldChg chg="addSp delSp modSp del mod">
        <pc:chgData name="zhiwen zhao" userId="bc03072ab7912b87" providerId="LiveId" clId="{632E4759-346D-49DF-B20D-FB9FD497FCD4}" dt="2020-05-05T14:30:18.539" v="542" actId="47"/>
        <pc:sldMkLst>
          <pc:docMk/>
          <pc:sldMk cId="0" sldId="298"/>
        </pc:sldMkLst>
        <pc:spChg chg="del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5" creationId="{5E1EA27B-91D5-4FCA-B9CD-48BCC7D9275A}"/>
          </ac:spMkLst>
        </pc:spChg>
      </pc:sldChg>
      <pc:sldChg chg="addSp delSp modSp new mod">
        <pc:chgData name="zhiwen zhao" userId="bc03072ab7912b87" providerId="LiveId" clId="{632E4759-346D-49DF-B20D-FB9FD497FCD4}" dt="2020-05-05T14:29:49.682" v="525" actId="6549"/>
        <pc:sldMkLst>
          <pc:docMk/>
          <pc:sldMk cId="2510835119" sldId="299"/>
        </pc:sldMkLst>
        <pc:spChg chg="mod">
          <ac:chgData name="zhiwen zhao" userId="bc03072ab7912b87" providerId="LiveId" clId="{632E4759-346D-49DF-B20D-FB9FD497FCD4}" dt="2020-05-05T14:29:46.369" v="524" actId="1076"/>
          <ac:spMkLst>
            <pc:docMk/>
            <pc:sldMk cId="2510835119" sldId="299"/>
            <ac:spMk id="2" creationId="{3B8C5F03-E7F8-47C9-A0D8-DFCE1E3CB9A3}"/>
          </ac:spMkLst>
        </pc:spChg>
        <pc:spChg chg="del">
          <ac:chgData name="zhiwen zhao" userId="bc03072ab7912b87" providerId="LiveId" clId="{632E4759-346D-49DF-B20D-FB9FD497FCD4}" dt="2020-05-05T14:26:17.955" v="304"/>
          <ac:spMkLst>
            <pc:docMk/>
            <pc:sldMk cId="2510835119" sldId="299"/>
            <ac:spMk id="3" creationId="{D0DC0154-F757-4D57-9928-E83B1B61ADB8}"/>
          </ac:spMkLst>
        </pc:spChg>
        <pc:spChg chg="add mod">
          <ac:chgData name="zhiwen zhao" userId="bc03072ab7912b87" providerId="LiveId" clId="{632E4759-346D-49DF-B20D-FB9FD497FCD4}" dt="2020-05-05T14:29:49.682" v="525" actId="6549"/>
          <ac:spMkLst>
            <pc:docMk/>
            <pc:sldMk cId="2510835119" sldId="299"/>
            <ac:spMk id="8" creationId="{5F347E1C-767E-488B-9237-093A4AB657E1}"/>
          </ac:spMkLst>
        </pc:spChg>
        <pc:picChg chg="add mod">
          <ac:chgData name="zhiwen zhao" userId="bc03072ab7912b87" providerId="LiveId" clId="{632E4759-346D-49DF-B20D-FB9FD497FCD4}" dt="2020-05-05T14:26:44.416" v="315" actId="1076"/>
          <ac:picMkLst>
            <pc:docMk/>
            <pc:sldMk cId="2510835119" sldId="299"/>
            <ac:picMk id="5" creationId="{79B37991-E214-4F7F-ADA3-97044820C1EA}"/>
          </ac:picMkLst>
        </pc:picChg>
        <pc:picChg chg="add mod">
          <ac:chgData name="zhiwen zhao" userId="bc03072ab7912b87" providerId="LiveId" clId="{632E4759-346D-49DF-B20D-FB9FD497FCD4}" dt="2020-05-05T14:26:48.088" v="316" actId="1076"/>
          <ac:picMkLst>
            <pc:docMk/>
            <pc:sldMk cId="2510835119" sldId="299"/>
            <ac:picMk id="7" creationId="{0948F4B9-C8CE-4C70-B239-AE21E1CA61FB}"/>
          </ac:picMkLst>
        </pc:picChg>
      </pc:sldChg>
    </pc:docChg>
  </pc:docChgLst>
  <pc:docChgLst>
    <pc:chgData name="zhiwen zhao" userId="bc03072ab7912b87" providerId="LiveId" clId="{AB79A62B-3265-40A6-BF2B-822730619B29}"/>
    <pc:docChg chg="undo redo custSel addSld delSld modSld sldOrd">
      <pc:chgData name="zhiwen zhao" userId="bc03072ab7912b87" providerId="LiveId" clId="{AB79A62B-3265-40A6-BF2B-822730619B29}" dt="2021-02-01T19:14:32.631" v="2506" actId="1076"/>
      <pc:docMkLst>
        <pc:docMk/>
      </pc:docMkLst>
      <pc:sldChg chg="modSp mod">
        <pc:chgData name="zhiwen zhao" userId="bc03072ab7912b87" providerId="LiveId" clId="{AB79A62B-3265-40A6-BF2B-822730619B29}" dt="2021-01-30T05:31:48.998" v="2055" actId="20577"/>
        <pc:sldMkLst>
          <pc:docMk/>
          <pc:sldMk cId="0" sldId="256"/>
        </pc:sldMkLst>
        <pc:spChg chg="mod">
          <ac:chgData name="zhiwen zhao" userId="bc03072ab7912b87" providerId="LiveId" clId="{AB79A62B-3265-40A6-BF2B-822730619B29}" dt="2021-01-30T05:31:48.998" v="20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AB79A62B-3265-40A6-BF2B-822730619B29}" dt="2021-01-29T17:50:14.606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zhiwen zhao" userId="bc03072ab7912b87" providerId="LiveId" clId="{AB79A62B-3265-40A6-BF2B-822730619B29}" dt="2021-01-29T18:00:56.275" v="714" actId="47"/>
        <pc:sldMkLst>
          <pc:docMk/>
          <pc:sldMk cId="0" sldId="296"/>
        </pc:sldMkLst>
      </pc:sldChg>
      <pc:sldChg chg="addSp delSp modSp mod">
        <pc:chgData name="zhiwen zhao" userId="bc03072ab7912b87" providerId="LiveId" clId="{AB79A62B-3265-40A6-BF2B-822730619B29}" dt="2021-02-01T19:14:32.631" v="2506" actId="1076"/>
        <pc:sldMkLst>
          <pc:docMk/>
          <pc:sldMk cId="2510835119" sldId="299"/>
        </pc:sldMkLst>
        <pc:spChg chg="mod">
          <ac:chgData name="zhiwen zhao" userId="bc03072ab7912b87" providerId="LiveId" clId="{AB79A62B-3265-40A6-BF2B-822730619B29}" dt="2021-01-29T18:22:06.752" v="1101" actId="20577"/>
          <ac:spMkLst>
            <pc:docMk/>
            <pc:sldMk cId="2510835119" sldId="299"/>
            <ac:spMk id="2" creationId="{3B8C5F03-E7F8-47C9-A0D8-DFCE1E3CB9A3}"/>
          </ac:spMkLst>
        </pc:spChg>
        <pc:spChg chg="add del mod">
          <ac:chgData name="zhiwen zhao" userId="bc03072ab7912b87" providerId="LiveId" clId="{AB79A62B-3265-40A6-BF2B-822730619B29}" dt="2021-01-29T17:51:45.149" v="178" actId="478"/>
          <ac:spMkLst>
            <pc:docMk/>
            <pc:sldMk cId="2510835119" sldId="299"/>
            <ac:spMk id="4" creationId="{DA8B16F1-EBF3-4482-A872-77A94D149EC1}"/>
          </ac:spMkLst>
        </pc:spChg>
        <pc:spChg chg="add mod">
          <ac:chgData name="zhiwen zhao" userId="bc03072ab7912b87" providerId="LiveId" clId="{AB79A62B-3265-40A6-BF2B-822730619B29}" dt="2021-02-01T19:13:20.985" v="2477" actId="1076"/>
          <ac:spMkLst>
            <pc:docMk/>
            <pc:sldMk cId="2510835119" sldId="299"/>
            <ac:spMk id="6" creationId="{30FF4B60-0E6D-454B-9222-1F3B715EFC6C}"/>
          </ac:spMkLst>
        </pc:spChg>
        <pc:spChg chg="add mod">
          <ac:chgData name="zhiwen zhao" userId="bc03072ab7912b87" providerId="LiveId" clId="{AB79A62B-3265-40A6-BF2B-822730619B29}" dt="2021-02-01T19:14:32.631" v="2506" actId="1076"/>
          <ac:spMkLst>
            <pc:docMk/>
            <pc:sldMk cId="2510835119" sldId="299"/>
            <ac:spMk id="7" creationId="{EE21ADA5-524A-4A61-A577-5C9AB48FB509}"/>
          </ac:spMkLst>
        </pc:spChg>
        <pc:spChg chg="mod">
          <ac:chgData name="zhiwen zhao" userId="bc03072ab7912b87" providerId="LiveId" clId="{AB79A62B-3265-40A6-BF2B-822730619B29}" dt="2021-02-01T19:13:17.551" v="2476" actId="1076"/>
          <ac:spMkLst>
            <pc:docMk/>
            <pc:sldMk cId="2510835119" sldId="299"/>
            <ac:spMk id="8" creationId="{5F347E1C-767E-488B-9237-093A4AB657E1}"/>
          </ac:spMkLst>
        </pc:spChg>
        <pc:picChg chg="del">
          <ac:chgData name="zhiwen zhao" userId="bc03072ab7912b87" providerId="LiveId" clId="{AB79A62B-3265-40A6-BF2B-822730619B29}" dt="2021-01-29T17:51:23.887" v="167" actId="478"/>
          <ac:picMkLst>
            <pc:docMk/>
            <pc:sldMk cId="2510835119" sldId="299"/>
            <ac:picMk id="5" creationId="{79B37991-E214-4F7F-ADA3-97044820C1EA}"/>
          </ac:picMkLst>
        </pc:picChg>
        <pc:picChg chg="del">
          <ac:chgData name="zhiwen zhao" userId="bc03072ab7912b87" providerId="LiveId" clId="{AB79A62B-3265-40A6-BF2B-822730619B29}" dt="2021-01-29T17:51:26.553" v="168" actId="478"/>
          <ac:picMkLst>
            <pc:docMk/>
            <pc:sldMk cId="2510835119" sldId="299"/>
            <ac:picMk id="7" creationId="{0948F4B9-C8CE-4C70-B239-AE21E1CA61FB}"/>
          </ac:picMkLst>
        </pc:picChg>
      </pc:sldChg>
      <pc:sldChg chg="addSp modSp add mod">
        <pc:chgData name="zhiwen zhao" userId="bc03072ab7912b87" providerId="LiveId" clId="{AB79A62B-3265-40A6-BF2B-822730619B29}" dt="2021-01-30T04:59:22.023" v="1987" actId="167"/>
        <pc:sldMkLst>
          <pc:docMk/>
          <pc:sldMk cId="2211995282" sldId="300"/>
        </pc:sldMkLst>
        <pc:picChg chg="mod">
          <ac:chgData name="zhiwen zhao" userId="bc03072ab7912b87" providerId="LiveId" clId="{AB79A62B-3265-40A6-BF2B-822730619B29}" dt="2021-01-30T04:59:10.886" v="1983" actId="1076"/>
          <ac:picMkLst>
            <pc:docMk/>
            <pc:sldMk cId="2211995282" sldId="300"/>
            <ac:picMk id="5" creationId="{D83237C4-F8B4-40F3-B280-E4FCFAF515E6}"/>
          </ac:picMkLst>
        </pc:picChg>
        <pc:picChg chg="add mod ord">
          <ac:chgData name="zhiwen zhao" userId="bc03072ab7912b87" providerId="LiveId" clId="{AB79A62B-3265-40A6-BF2B-822730619B29}" dt="2021-01-30T04:59:22.023" v="1987" actId="167"/>
          <ac:picMkLst>
            <pc:docMk/>
            <pc:sldMk cId="2211995282" sldId="300"/>
            <ac:picMk id="6" creationId="{2E59A4BC-B2F2-4C23-8873-A2C2627D9DE6}"/>
          </ac:picMkLst>
        </pc:picChg>
        <pc:picChg chg="mod">
          <ac:chgData name="zhiwen zhao" userId="bc03072ab7912b87" providerId="LiveId" clId="{AB79A62B-3265-40A6-BF2B-822730619B29}" dt="2021-01-30T04:59:06.704" v="1982" actId="1076"/>
          <ac:picMkLst>
            <pc:docMk/>
            <pc:sldMk cId="2211995282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713311878" sldId="300"/>
        </pc:sldMkLst>
        <pc:spChg chg="mod">
          <ac:chgData name="zhiwen zhao" userId="bc03072ab7912b87" providerId="LiveId" clId="{AB79A62B-3265-40A6-BF2B-822730619B29}" dt="2021-01-29T18:10:42.914" v="743" actId="255"/>
          <ac:spMkLst>
            <pc:docMk/>
            <pc:sldMk cId="2713311878" sldId="300"/>
            <ac:spMk id="2" creationId="{72202210-AB4C-4E11-B62A-B7D1D0C3B6C9}"/>
          </ac:spMkLst>
        </pc:spChg>
        <pc:spChg chg="del">
          <ac:chgData name="zhiwen zhao" userId="bc03072ab7912b87" providerId="LiveId" clId="{AB79A62B-3265-40A6-BF2B-822730619B29}" dt="2021-01-29T18:08:52.279" v="716"/>
          <ac:spMkLst>
            <pc:docMk/>
            <pc:sldMk cId="2713311878" sldId="300"/>
            <ac:spMk id="3" creationId="{FB44FD6D-8912-4A82-9466-18997F28420F}"/>
          </ac:spMkLst>
        </pc:spChg>
        <pc:picChg chg="add mod">
          <ac:chgData name="zhiwen zhao" userId="bc03072ab7912b87" providerId="LiveId" clId="{AB79A62B-3265-40A6-BF2B-822730619B29}" dt="2021-01-29T18:09:45.930" v="732" actId="1076"/>
          <ac:picMkLst>
            <pc:docMk/>
            <pc:sldMk cId="2713311878" sldId="300"/>
            <ac:picMk id="5" creationId="{D83237C4-F8B4-40F3-B280-E4FCFAF515E6}"/>
          </ac:picMkLst>
        </pc:picChg>
        <pc:picChg chg="add mod">
          <ac:chgData name="zhiwen zhao" userId="bc03072ab7912b87" providerId="LiveId" clId="{AB79A62B-3265-40A6-BF2B-822730619B29}" dt="2021-01-29T18:09:42.549" v="731" actId="1076"/>
          <ac:picMkLst>
            <pc:docMk/>
            <pc:sldMk cId="2713311878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119156373" sldId="301"/>
        </pc:sldMkLst>
        <pc:spChg chg="del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2" creationId="{7C2F64FA-AC1E-4421-A7E6-D411766380DF}"/>
          </ac:spMkLst>
        </pc:spChg>
        <pc:spChg chg="del">
          <ac:chgData name="zhiwen zhao" userId="bc03072ab7912b87" providerId="LiveId" clId="{AB79A62B-3265-40A6-BF2B-822730619B29}" dt="2021-01-29T18:11:07.064" v="745"/>
          <ac:spMkLst>
            <pc:docMk/>
            <pc:sldMk cId="2119156373" sldId="301"/>
            <ac:spMk id="3" creationId="{C709A92B-8AB0-4F42-A07B-2C98636FC779}"/>
          </ac:spMkLst>
        </pc:spChg>
        <pc:spChg chg="add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11" creationId="{F6A7501D-AF10-452E-9643-9FAA12B8B27A}"/>
          </ac:spMkLst>
        </pc:spChg>
        <pc:spChg chg="add mod">
          <ac:chgData name="zhiwen zhao" userId="bc03072ab7912b87" providerId="LiveId" clId="{AB79A62B-3265-40A6-BF2B-822730619B29}" dt="2021-01-29T18:18:44.314" v="890" actId="207"/>
          <ac:spMkLst>
            <pc:docMk/>
            <pc:sldMk cId="2119156373" sldId="301"/>
            <ac:spMk id="15" creationId="{B8223B6E-441A-4D1A-B5E9-4E12316F9A8A}"/>
          </ac:spMkLst>
        </pc:spChg>
        <pc:picChg chg="add mod">
          <ac:chgData name="zhiwen zhao" userId="bc03072ab7912b87" providerId="LiveId" clId="{AB79A62B-3265-40A6-BF2B-822730619B29}" dt="2021-01-29T18:11:14.426" v="750" actId="1076"/>
          <ac:picMkLst>
            <pc:docMk/>
            <pc:sldMk cId="2119156373" sldId="301"/>
            <ac:picMk id="6" creationId="{91A1207C-432E-4144-A7B2-690A97BE8FFE}"/>
          </ac:picMkLst>
        </pc:picChg>
        <pc:picChg chg="add del mod">
          <ac:chgData name="zhiwen zhao" userId="bc03072ab7912b87" providerId="LiveId" clId="{AB79A62B-3265-40A6-BF2B-822730619B29}" dt="2021-01-29T18:12:25.163" v="756" actId="478"/>
          <ac:picMkLst>
            <pc:docMk/>
            <pc:sldMk cId="2119156373" sldId="301"/>
            <ac:picMk id="8" creationId="{A20888E3-0A77-4B44-884F-3E92A3B0DE6F}"/>
          </ac:picMkLst>
        </pc:picChg>
        <pc:picChg chg="add del">
          <ac:chgData name="zhiwen zhao" userId="bc03072ab7912b87" providerId="LiveId" clId="{AB79A62B-3265-40A6-BF2B-822730619B29}" dt="2021-01-29T18:12:40.579" v="760" actId="22"/>
          <ac:picMkLst>
            <pc:docMk/>
            <pc:sldMk cId="2119156373" sldId="301"/>
            <ac:picMk id="10" creationId="{116EB5BD-1386-41E2-8182-871B33F4C044}"/>
          </ac:picMkLst>
        </pc:picChg>
        <pc:picChg chg="add mod">
          <ac:chgData name="zhiwen zhao" userId="bc03072ab7912b87" providerId="LiveId" clId="{AB79A62B-3265-40A6-BF2B-822730619B29}" dt="2021-01-29T18:15:02.855" v="781" actId="1076"/>
          <ac:picMkLst>
            <pc:docMk/>
            <pc:sldMk cId="2119156373" sldId="301"/>
            <ac:picMk id="13" creationId="{CEE766CE-AABA-4009-8296-478F07EA71B3}"/>
          </ac:picMkLst>
        </pc:picChg>
      </pc:sldChg>
      <pc:sldChg chg="addSp delSp modSp add del mod">
        <pc:chgData name="zhiwen zhao" userId="bc03072ab7912b87" providerId="LiveId" clId="{AB79A62B-3265-40A6-BF2B-822730619B29}" dt="2021-01-30T05:02:28.592" v="1989" actId="2696"/>
        <pc:sldMkLst>
          <pc:docMk/>
          <pc:sldMk cId="2209331414" sldId="301"/>
        </pc:sldMkLst>
        <pc:spChg chg="add del mod">
          <ac:chgData name="zhiwen zhao" userId="bc03072ab7912b87" providerId="LiveId" clId="{AB79A62B-3265-40A6-BF2B-822730619B29}" dt="2021-01-30T05:02:22.318" v="1988" actId="478"/>
          <ac:spMkLst>
            <pc:docMk/>
            <pc:sldMk cId="2209331414" sldId="301"/>
            <ac:spMk id="3" creationId="{0E87C105-B272-4B9A-A6F5-1D5E03D6E92B}"/>
          </ac:spMkLst>
        </pc:spChg>
        <pc:picChg chg="del">
          <ac:chgData name="zhiwen zhao" userId="bc03072ab7912b87" providerId="LiveId" clId="{AB79A62B-3265-40A6-BF2B-822730619B29}" dt="2021-01-30T04:58:37.255" v="1973" actId="21"/>
          <ac:picMkLst>
            <pc:docMk/>
            <pc:sldMk cId="2209331414" sldId="301"/>
            <ac:picMk id="6" creationId="{91A1207C-432E-4144-A7B2-690A97BE8FFE}"/>
          </ac:picMkLst>
        </pc:picChg>
      </pc:sldChg>
      <pc:sldChg chg="addSp delSp modSp add mod">
        <pc:chgData name="zhiwen zhao" userId="bc03072ab7912b87" providerId="LiveId" clId="{AB79A62B-3265-40A6-BF2B-822730619B29}" dt="2021-02-01T18:48:33.607" v="2472" actId="1036"/>
        <pc:sldMkLst>
          <pc:docMk/>
          <pc:sldMk cId="2967154834" sldId="301"/>
        </pc:sldMkLst>
        <pc:spChg chg="del">
          <ac:chgData name="zhiwen zhao" userId="bc03072ab7912b87" providerId="LiveId" clId="{AB79A62B-3265-40A6-BF2B-822730619B29}" dt="2021-01-30T05:02:36.396" v="1992" actId="478"/>
          <ac:spMkLst>
            <pc:docMk/>
            <pc:sldMk cId="2967154834" sldId="301"/>
            <ac:spMk id="15" creationId="{B8223B6E-441A-4D1A-B5E9-4E12316F9A8A}"/>
          </ac:spMkLst>
        </pc:spChg>
        <pc:picChg chg="add del mod">
          <ac:chgData name="zhiwen zhao" userId="bc03072ab7912b87" providerId="LiveId" clId="{AB79A62B-3265-40A6-BF2B-822730619B29}" dt="2021-02-01T18:48:18.056" v="2455" actId="478"/>
          <ac:picMkLst>
            <pc:docMk/>
            <pc:sldMk cId="2967154834" sldId="301"/>
            <ac:picMk id="3" creationId="{49BF5636-C544-4774-AD33-374BB8ACF375}"/>
          </ac:picMkLst>
        </pc:picChg>
        <pc:picChg chg="add mod">
          <ac:chgData name="zhiwen zhao" userId="bc03072ab7912b87" providerId="LiveId" clId="{AB79A62B-3265-40A6-BF2B-822730619B29}" dt="2021-02-01T18:48:33.607" v="2472" actId="1036"/>
          <ac:picMkLst>
            <pc:docMk/>
            <pc:sldMk cId="2967154834" sldId="301"/>
            <ac:picMk id="6" creationId="{8E504B6C-B2F4-417F-A3A6-788727BBDC6D}"/>
          </ac:picMkLst>
        </pc:picChg>
        <pc:picChg chg="del mod">
          <ac:chgData name="zhiwen zhao" userId="bc03072ab7912b87" providerId="LiveId" clId="{AB79A62B-3265-40A6-BF2B-822730619B29}" dt="2021-01-30T05:40:18.180" v="2294" actId="478"/>
          <ac:picMkLst>
            <pc:docMk/>
            <pc:sldMk cId="2967154834" sldId="301"/>
            <ac:picMk id="13" creationId="{CEE766CE-AABA-4009-8296-478F07EA71B3}"/>
          </ac:picMkLst>
        </pc:picChg>
      </pc:sldChg>
      <pc:sldChg chg="addSp delSp modSp new mod ord">
        <pc:chgData name="zhiwen zhao" userId="bc03072ab7912b87" providerId="LiveId" clId="{AB79A62B-3265-40A6-BF2B-822730619B29}" dt="2021-01-30T04:57:48.856" v="1962" actId="478"/>
        <pc:sldMkLst>
          <pc:docMk/>
          <pc:sldMk cId="1119756300" sldId="302"/>
        </pc:sldMkLst>
        <pc:spChg chg="del">
          <ac:chgData name="zhiwen zhao" userId="bc03072ab7912b87" providerId="LiveId" clId="{AB79A62B-3265-40A6-BF2B-822730619B29}" dt="2021-01-29T18:15:17.540" v="782"/>
          <ac:spMkLst>
            <pc:docMk/>
            <pc:sldMk cId="1119756300" sldId="302"/>
            <ac:spMk id="3" creationId="{02B1A86C-9F0A-45D9-9729-E69F8400D74A}"/>
          </ac:spMkLst>
        </pc:spChg>
        <pc:spChg chg="add del mod">
          <ac:chgData name="zhiwen zhao" userId="bc03072ab7912b87" providerId="LiveId" clId="{AB79A62B-3265-40A6-BF2B-822730619B29}" dt="2021-01-30T04:57:48.856" v="1962" actId="478"/>
          <ac:spMkLst>
            <pc:docMk/>
            <pc:sldMk cId="1119756300" sldId="302"/>
            <ac:spMk id="9" creationId="{EF2B53E5-3F50-4B16-B49A-6E09F367D48F}"/>
          </ac:spMkLst>
        </pc:spChg>
        <pc:picChg chg="add mod">
          <ac:chgData name="zhiwen zhao" userId="bc03072ab7912b87" providerId="LiveId" clId="{AB79A62B-3265-40A6-BF2B-822730619B29}" dt="2021-01-30T04:55:33.987" v="1929" actId="14100"/>
          <ac:picMkLst>
            <pc:docMk/>
            <pc:sldMk cId="1119756300" sldId="302"/>
            <ac:picMk id="6" creationId="{2C5ADC28-79F2-4239-A276-6A5301F2D2AA}"/>
          </ac:picMkLst>
        </pc:picChg>
        <pc:picChg chg="add mod ord">
          <ac:chgData name="zhiwen zhao" userId="bc03072ab7912b87" providerId="LiveId" clId="{AB79A62B-3265-40A6-BF2B-822730619B29}" dt="2021-01-30T04:56:01.063" v="1934" actId="166"/>
          <ac:picMkLst>
            <pc:docMk/>
            <pc:sldMk cId="1119756300" sldId="302"/>
            <ac:picMk id="8" creationId="{D6F052A5-6AAE-4A7B-9E5C-58A95ED6BF76}"/>
          </ac:picMkLst>
        </pc:picChg>
        <pc:picChg chg="add mod">
          <ac:chgData name="zhiwen zhao" userId="bc03072ab7912b87" providerId="LiveId" clId="{AB79A62B-3265-40A6-BF2B-822730619B29}" dt="2021-01-30T04:55:49.906" v="1933" actId="1076"/>
          <ac:picMkLst>
            <pc:docMk/>
            <pc:sldMk cId="1119756300" sldId="302"/>
            <ac:picMk id="10" creationId="{DA38E91C-CC1A-4555-B9BE-82E43C251784}"/>
          </ac:picMkLst>
        </pc:picChg>
      </pc:sldChg>
      <pc:sldChg chg="addSp delSp modSp new del mod">
        <pc:chgData name="zhiwen zhao" userId="bc03072ab7912b87" providerId="LiveId" clId="{AB79A62B-3265-40A6-BF2B-822730619B29}" dt="2021-01-30T04:56:12.950" v="1935" actId="47"/>
        <pc:sldMkLst>
          <pc:docMk/>
          <pc:sldMk cId="3058310341" sldId="303"/>
        </pc:sldMkLst>
        <pc:spChg chg="del">
          <ac:chgData name="zhiwen zhao" userId="bc03072ab7912b87" providerId="LiveId" clId="{AB79A62B-3265-40A6-BF2B-822730619B29}" dt="2021-01-29T18:15:50.241" v="793"/>
          <ac:spMkLst>
            <pc:docMk/>
            <pc:sldMk cId="3058310341" sldId="303"/>
            <ac:spMk id="3" creationId="{2922E868-B1D6-4C1F-A0E9-910B0EE7DCC3}"/>
          </ac:spMkLst>
        </pc:spChg>
        <pc:spChg chg="add mod">
          <ac:chgData name="zhiwen zhao" userId="bc03072ab7912b87" providerId="LiveId" clId="{AB79A62B-3265-40A6-BF2B-822730619B29}" dt="2021-01-29T18:16:22.450" v="813" actId="20577"/>
          <ac:spMkLst>
            <pc:docMk/>
            <pc:sldMk cId="3058310341" sldId="303"/>
            <ac:spMk id="9" creationId="{F379A379-1BBD-45FC-BF60-7259793EF22D}"/>
          </ac:spMkLst>
        </pc:spChg>
        <pc:spChg chg="add mod">
          <ac:chgData name="zhiwen zhao" userId="bc03072ab7912b87" providerId="LiveId" clId="{AB79A62B-3265-40A6-BF2B-822730619B29}" dt="2021-01-29T21:09:27.443" v="1421" actId="20577"/>
          <ac:spMkLst>
            <pc:docMk/>
            <pc:sldMk cId="3058310341" sldId="303"/>
            <ac:spMk id="10" creationId="{DF3216EC-0A64-4903-AA27-FF17F15C229C}"/>
          </ac:spMkLst>
        </pc:spChg>
        <pc:spChg chg="add mod">
          <ac:chgData name="zhiwen zhao" userId="bc03072ab7912b87" providerId="LiveId" clId="{AB79A62B-3265-40A6-BF2B-822730619B29}" dt="2021-01-30T04:54:55.939" v="1926" actId="21"/>
          <ac:spMkLst>
            <pc:docMk/>
            <pc:sldMk cId="3058310341" sldId="303"/>
            <ac:spMk id="12" creationId="{49622C38-1950-4E57-B3CF-B8D4984B6D47}"/>
          </ac:spMkLst>
        </pc:spChg>
        <pc:picChg chg="add del mod">
          <ac:chgData name="zhiwen zhao" userId="bc03072ab7912b87" providerId="LiveId" clId="{AB79A62B-3265-40A6-BF2B-822730619B29}" dt="2021-01-30T04:54:55.939" v="1926" actId="21"/>
          <ac:picMkLst>
            <pc:docMk/>
            <pc:sldMk cId="3058310341" sldId="303"/>
            <ac:picMk id="6" creationId="{A7B127A9-19E5-4B44-81ED-29068CCC0685}"/>
          </ac:picMkLst>
        </pc:picChg>
        <pc:picChg chg="add del mod">
          <ac:chgData name="zhiwen zhao" userId="bc03072ab7912b87" providerId="LiveId" clId="{AB79A62B-3265-40A6-BF2B-822730619B29}" dt="2021-01-30T04:54:44.804" v="1925" actId="478"/>
          <ac:picMkLst>
            <pc:docMk/>
            <pc:sldMk cId="3058310341" sldId="303"/>
            <ac:picMk id="8" creationId="{A82E0344-B985-462C-90D0-D8332E74476C}"/>
          </ac:picMkLst>
        </pc:picChg>
      </pc:sldChg>
      <pc:sldChg chg="addSp delSp modSp new mod ord">
        <pc:chgData name="zhiwen zhao" userId="bc03072ab7912b87" providerId="LiveId" clId="{AB79A62B-3265-40A6-BF2B-822730619B29}" dt="2021-01-31T02:26:05.676" v="2363" actId="14100"/>
        <pc:sldMkLst>
          <pc:docMk/>
          <pc:sldMk cId="3660164986" sldId="304"/>
        </pc:sldMkLst>
        <pc:spChg chg="del">
          <ac:chgData name="zhiwen zhao" userId="bc03072ab7912b87" providerId="LiveId" clId="{AB79A62B-3265-40A6-BF2B-822730619B29}" dt="2021-01-29T18:16:41.647" v="826"/>
          <ac:spMkLst>
            <pc:docMk/>
            <pc:sldMk cId="3660164986" sldId="304"/>
            <ac:spMk id="3" creationId="{1E59432A-106D-44EA-AFFC-1C25822E4165}"/>
          </ac:spMkLst>
        </pc:spChg>
        <pc:spChg chg="add mod">
          <ac:chgData name="zhiwen zhao" userId="bc03072ab7912b87" providerId="LiveId" clId="{AB79A62B-3265-40A6-BF2B-822730619B29}" dt="2021-01-29T18:17:56.843" v="862"/>
          <ac:spMkLst>
            <pc:docMk/>
            <pc:sldMk cId="3660164986" sldId="304"/>
            <ac:spMk id="9" creationId="{79418FCD-7505-4F2E-BE7F-0FE842BCB360}"/>
          </ac:spMkLst>
        </pc:spChg>
        <pc:picChg chg="add mod">
          <ac:chgData name="zhiwen zhao" userId="bc03072ab7912b87" providerId="LiveId" clId="{AB79A62B-3265-40A6-BF2B-822730619B29}" dt="2021-01-31T02:26:05.676" v="2363" actId="14100"/>
          <ac:picMkLst>
            <pc:docMk/>
            <pc:sldMk cId="3660164986" sldId="304"/>
            <ac:picMk id="6" creationId="{F872EA14-4EC5-4B8C-B6CF-A0CC8E8733CB}"/>
          </ac:picMkLst>
        </pc:picChg>
        <pc:picChg chg="add mod">
          <ac:chgData name="zhiwen zhao" userId="bc03072ab7912b87" providerId="LiveId" clId="{AB79A62B-3265-40A6-BF2B-822730619B29}" dt="2021-01-30T05:04:35.551" v="2001" actId="1076"/>
          <ac:picMkLst>
            <pc:docMk/>
            <pc:sldMk cId="3660164986" sldId="304"/>
            <ac:picMk id="8" creationId="{91164645-200C-464F-BF1B-25F50D95DB90}"/>
          </ac:picMkLst>
        </pc:picChg>
        <pc:picChg chg="add del mod ord">
          <ac:chgData name="zhiwen zhao" userId="bc03072ab7912b87" providerId="LiveId" clId="{AB79A62B-3265-40A6-BF2B-822730619B29}" dt="2021-01-30T05:29:54.889" v="2033" actId="478"/>
          <ac:picMkLst>
            <pc:docMk/>
            <pc:sldMk cId="3660164986" sldId="304"/>
            <ac:picMk id="10" creationId="{8BEF43EC-B118-4467-AC82-C109C694031E}"/>
          </ac:picMkLst>
        </pc:picChg>
      </pc:sldChg>
      <pc:sldChg chg="addSp delSp modSp add mod">
        <pc:chgData name="zhiwen zhao" userId="bc03072ab7912b87" providerId="LiveId" clId="{AB79A62B-3265-40A6-BF2B-822730619B29}" dt="2021-02-01T18:48:12.705" v="2454" actId="1035"/>
        <pc:sldMkLst>
          <pc:docMk/>
          <pc:sldMk cId="766560149" sldId="305"/>
        </pc:sldMkLst>
        <pc:spChg chg="del">
          <ac:chgData name="zhiwen zhao" userId="bc03072ab7912b87" providerId="LiveId" clId="{AB79A62B-3265-40A6-BF2B-822730619B29}" dt="2021-01-30T05:40:34.708" v="2300" actId="478"/>
          <ac:spMkLst>
            <pc:docMk/>
            <pc:sldMk cId="766560149" sldId="305"/>
            <ac:spMk id="2" creationId="{EACFBA98-B969-4D88-97E2-2134C95DFCDC}"/>
          </ac:spMkLst>
        </pc:spChg>
        <pc:spChg chg="mod">
          <ac:chgData name="zhiwen zhao" userId="bc03072ab7912b87" providerId="LiveId" clId="{AB79A62B-3265-40A6-BF2B-822730619B29}" dt="2021-02-01T18:48:11.811" v="2453" actId="1036"/>
          <ac:spMkLst>
            <pc:docMk/>
            <pc:sldMk cId="766560149" sldId="305"/>
            <ac:spMk id="9" creationId="{7EDB8AB2-823C-465D-B2A1-74B8ED1C9A07}"/>
          </ac:spMkLst>
        </pc:spChg>
        <pc:spChg chg="del">
          <ac:chgData name="zhiwen zhao" userId="bc03072ab7912b87" providerId="LiveId" clId="{AB79A62B-3265-40A6-BF2B-822730619B29}" dt="2021-01-30T05:05:16.551" v="2016" actId="478"/>
          <ac:spMkLst>
            <pc:docMk/>
            <pc:sldMk cId="766560149" sldId="305"/>
            <ac:spMk id="10" creationId="{0A89F289-98A3-4A12-A260-C68179D2DEF7}"/>
          </ac:spMkLst>
        </pc:spChg>
        <pc:spChg chg="del">
          <ac:chgData name="zhiwen zhao" userId="bc03072ab7912b87" providerId="LiveId" clId="{AB79A62B-3265-40A6-BF2B-822730619B29}" dt="2021-01-30T05:05:12.417" v="2015" actId="478"/>
          <ac:spMkLst>
            <pc:docMk/>
            <pc:sldMk cId="766560149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2-01T18:47:36.804" v="2442" actId="478"/>
          <ac:picMkLst>
            <pc:docMk/>
            <pc:sldMk cId="766560149" sldId="305"/>
            <ac:picMk id="5" creationId="{B38315AF-2CCC-43C9-A856-2E2577F20CF3}"/>
          </ac:picMkLst>
        </pc:picChg>
        <pc:picChg chg="add mod">
          <ac:chgData name="zhiwen zhao" userId="bc03072ab7912b87" providerId="LiveId" clId="{AB79A62B-3265-40A6-BF2B-822730619B29}" dt="2021-02-01T18:48:12.705" v="2454" actId="1035"/>
          <ac:picMkLst>
            <pc:docMk/>
            <pc:sldMk cId="766560149" sldId="305"/>
            <ac:picMk id="7" creationId="{888364A4-531C-42FD-9B41-0C46053E50FE}"/>
          </ac:picMkLst>
        </pc:picChg>
        <pc:picChg chg="del mod">
          <ac:chgData name="zhiwen zhao" userId="bc03072ab7912b87" providerId="LiveId" clId="{AB79A62B-3265-40A6-BF2B-822730619B29}" dt="2021-01-30T05:30:53.921" v="2034" actId="478"/>
          <ac:picMkLst>
            <pc:docMk/>
            <pc:sldMk cId="766560149" sldId="305"/>
            <ac:picMk id="8" creationId="{716664DF-27AE-4E7C-9FCB-982B13618D86}"/>
          </ac:picMkLst>
        </pc:picChg>
      </pc:sldChg>
      <pc:sldChg chg="addSp delSp modSp new del mod">
        <pc:chgData name="zhiwen zhao" userId="bc03072ab7912b87" providerId="LiveId" clId="{AB79A62B-3265-40A6-BF2B-822730619B29}" dt="2021-01-30T05:05:03.665" v="2013" actId="2696"/>
        <pc:sldMkLst>
          <pc:docMk/>
          <pc:sldMk cId="4244668275" sldId="305"/>
        </pc:sldMkLst>
        <pc:spChg chg="del">
          <ac:chgData name="zhiwen zhao" userId="bc03072ab7912b87" providerId="LiveId" clId="{AB79A62B-3265-40A6-BF2B-822730619B29}" dt="2021-01-29T18:17:10.734" v="837"/>
          <ac:spMkLst>
            <pc:docMk/>
            <pc:sldMk cId="4244668275" sldId="305"/>
            <ac:spMk id="3" creationId="{6913B410-A911-4A56-82FF-E2AFB5D0A036}"/>
          </ac:spMkLst>
        </pc:spChg>
        <pc:spChg chg="add mod">
          <ac:chgData name="zhiwen zhao" userId="bc03072ab7912b87" providerId="LiveId" clId="{AB79A62B-3265-40A6-BF2B-822730619B29}" dt="2021-01-29T18:17:52.324" v="861" actId="20577"/>
          <ac:spMkLst>
            <pc:docMk/>
            <pc:sldMk cId="4244668275" sldId="305"/>
            <ac:spMk id="9" creationId="{7EDB8AB2-823C-465D-B2A1-74B8ED1C9A07}"/>
          </ac:spMkLst>
        </pc:spChg>
        <pc:spChg chg="add mod">
          <ac:chgData name="zhiwen zhao" userId="bc03072ab7912b87" providerId="LiveId" clId="{AB79A62B-3265-40A6-BF2B-822730619B29}" dt="2021-01-29T18:19:04.663" v="896" actId="20577"/>
          <ac:spMkLst>
            <pc:docMk/>
            <pc:sldMk cId="4244668275" sldId="305"/>
            <ac:spMk id="10" creationId="{0A89F289-98A3-4A12-A260-C68179D2DEF7}"/>
          </ac:spMkLst>
        </pc:spChg>
        <pc:spChg chg="add mod">
          <ac:chgData name="zhiwen zhao" userId="bc03072ab7912b87" providerId="LiveId" clId="{AB79A62B-3265-40A6-BF2B-822730619B29}" dt="2021-01-30T05:04:38.834" v="2002" actId="21"/>
          <ac:spMkLst>
            <pc:docMk/>
            <pc:sldMk cId="4244668275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1-30T05:04:38.834" v="2002" actId="21"/>
          <ac:picMkLst>
            <pc:docMk/>
            <pc:sldMk cId="4244668275" sldId="305"/>
            <ac:picMk id="6" creationId="{3DF6EAE8-F16A-45F0-9586-58DAA7F22777}"/>
          </ac:picMkLst>
        </pc:picChg>
        <pc:picChg chg="add mod">
          <ac:chgData name="zhiwen zhao" userId="bc03072ab7912b87" providerId="LiveId" clId="{AB79A62B-3265-40A6-BF2B-822730619B29}" dt="2021-01-29T18:17:30.365" v="846" actId="1076"/>
          <ac:picMkLst>
            <pc:docMk/>
            <pc:sldMk cId="4244668275" sldId="305"/>
            <ac:picMk id="8" creationId="{716664DF-27AE-4E7C-9FCB-982B13618D86}"/>
          </ac:picMkLst>
        </pc:picChg>
      </pc:sldChg>
      <pc:sldChg chg="modSp new mod">
        <pc:chgData name="zhiwen zhao" userId="bc03072ab7912b87" providerId="LiveId" clId="{AB79A62B-3265-40A6-BF2B-822730619B29}" dt="2021-01-30T04:56:27.038" v="1942" actId="20577"/>
        <pc:sldMkLst>
          <pc:docMk/>
          <pc:sldMk cId="1388761344" sldId="306"/>
        </pc:sldMkLst>
        <pc:spChg chg="mod">
          <ac:chgData name="zhiwen zhao" userId="bc03072ab7912b87" providerId="LiveId" clId="{AB79A62B-3265-40A6-BF2B-822730619B29}" dt="2021-01-30T04:56:27.038" v="1942" actId="20577"/>
          <ac:spMkLst>
            <pc:docMk/>
            <pc:sldMk cId="1388761344" sldId="306"/>
            <ac:spMk id="2" creationId="{3AA54585-9FD4-420E-B5DA-53CDC80667EC}"/>
          </ac:spMkLst>
        </pc:spChg>
      </pc:sldChg>
      <pc:sldChg chg="addSp delSp modSp new mod">
        <pc:chgData name="zhiwen zhao" userId="bc03072ab7912b87" providerId="LiveId" clId="{AB79A62B-3265-40A6-BF2B-822730619B29}" dt="2021-02-01T18:47:30.282" v="2441" actId="1076"/>
        <pc:sldMkLst>
          <pc:docMk/>
          <pc:sldMk cId="2151908449" sldId="307"/>
        </pc:sldMkLst>
        <pc:spChg chg="del mod">
          <ac:chgData name="zhiwen zhao" userId="bc03072ab7912b87" providerId="LiveId" clId="{AB79A62B-3265-40A6-BF2B-822730619B29}" dt="2021-01-30T04:57:20.276" v="1957" actId="478"/>
          <ac:spMkLst>
            <pc:docMk/>
            <pc:sldMk cId="2151908449" sldId="307"/>
            <ac:spMk id="2" creationId="{C1670835-B54C-4DAD-B512-95B7DBFB278D}"/>
          </ac:spMkLst>
        </pc:spChg>
        <pc:spChg chg="del">
          <ac:chgData name="zhiwen zhao" userId="bc03072ab7912b87" providerId="LiveId" clId="{AB79A62B-3265-40A6-BF2B-822730619B29}" dt="2021-01-30T04:57:03.052" v="1950"/>
          <ac:spMkLst>
            <pc:docMk/>
            <pc:sldMk cId="2151908449" sldId="307"/>
            <ac:spMk id="3" creationId="{CFE3FEF2-E822-46C0-A700-55E0A4D3D748}"/>
          </ac:spMkLst>
        </pc:spChg>
        <pc:spChg chg="add del mod">
          <ac:chgData name="zhiwen zhao" userId="bc03072ab7912b87" providerId="LiveId" clId="{AB79A62B-3265-40A6-BF2B-822730619B29}" dt="2021-01-30T04:57:40.610" v="1958" actId="478"/>
          <ac:spMkLst>
            <pc:docMk/>
            <pc:sldMk cId="2151908449" sldId="307"/>
            <ac:spMk id="8" creationId="{20C13EEB-ECE1-437A-B995-A61824A9A159}"/>
          </ac:spMkLst>
        </pc:spChg>
        <pc:spChg chg="add del mod">
          <ac:chgData name="zhiwen zhao" userId="bc03072ab7912b87" providerId="LiveId" clId="{AB79A62B-3265-40A6-BF2B-822730619B29}" dt="2021-01-30T04:57:43.817" v="1960"/>
          <ac:spMkLst>
            <pc:docMk/>
            <pc:sldMk cId="2151908449" sldId="307"/>
            <ac:spMk id="9" creationId="{D388C980-06C7-4A46-8218-5686E5B27389}"/>
          </ac:spMkLst>
        </pc:spChg>
        <pc:spChg chg="add mod">
          <ac:chgData name="zhiwen zhao" userId="bc03072ab7912b87" providerId="LiveId" clId="{AB79A62B-3265-40A6-BF2B-822730619B29}" dt="2021-01-30T04:57:55.598" v="1964" actId="1076"/>
          <ac:spMkLst>
            <pc:docMk/>
            <pc:sldMk cId="2151908449" sldId="307"/>
            <ac:spMk id="10" creationId="{B9ABBA64-9955-423F-877D-AA4F3C145E7D}"/>
          </ac:spMkLst>
        </pc:spChg>
        <pc:spChg chg="add del mod">
          <ac:chgData name="zhiwen zhao" userId="bc03072ab7912b87" providerId="LiveId" clId="{AB79A62B-3265-40A6-BF2B-822730619B29}" dt="2021-01-30T05:08:09.629" v="2022"/>
          <ac:spMkLst>
            <pc:docMk/>
            <pc:sldMk cId="2151908449" sldId="307"/>
            <ac:spMk id="14" creationId="{098E738C-06EF-4570-8219-28E33FDB594A}"/>
          </ac:spMkLst>
        </pc:spChg>
        <pc:spChg chg="add del mod">
          <ac:chgData name="zhiwen zhao" userId="bc03072ab7912b87" providerId="LiveId" clId="{AB79A62B-3265-40A6-BF2B-822730619B29}" dt="2021-02-01T18:47:22.873" v="2438" actId="478"/>
          <ac:spMkLst>
            <pc:docMk/>
            <pc:sldMk cId="2151908449" sldId="307"/>
            <ac:spMk id="18" creationId="{9584C99C-8AC1-44B9-896A-69E2105A4FA2}"/>
          </ac:spMkLst>
        </pc:spChg>
        <pc:spChg chg="add del mod">
          <ac:chgData name="zhiwen zhao" userId="bc03072ab7912b87" providerId="LiveId" clId="{AB79A62B-3265-40A6-BF2B-822730619B29}" dt="2021-02-01T18:47:24.593" v="2439" actId="478"/>
          <ac:spMkLst>
            <pc:docMk/>
            <pc:sldMk cId="2151908449" sldId="307"/>
            <ac:spMk id="19" creationId="{F258C5ED-9AA3-4F83-97FE-006A727CEFFA}"/>
          </ac:spMkLst>
        </pc:spChg>
        <pc:spChg chg="add del mod">
          <ac:chgData name="zhiwen zhao" userId="bc03072ab7912b87" providerId="LiveId" clId="{AB79A62B-3265-40A6-BF2B-822730619B29}" dt="2021-02-01T18:47:20.019" v="2436" actId="478"/>
          <ac:spMkLst>
            <pc:docMk/>
            <pc:sldMk cId="2151908449" sldId="307"/>
            <ac:spMk id="21" creationId="{8BB7D421-6D5B-4881-865B-DB6D132AA486}"/>
          </ac:spMkLst>
        </pc:spChg>
        <pc:picChg chg="add del mod">
          <ac:chgData name="zhiwen zhao" userId="bc03072ab7912b87" providerId="LiveId" clId="{AB79A62B-3265-40A6-BF2B-822730619B29}" dt="2021-01-30T05:08:00.858" v="2021" actId="478"/>
          <ac:picMkLst>
            <pc:docMk/>
            <pc:sldMk cId="2151908449" sldId="307"/>
            <ac:picMk id="6" creationId="{36EC5527-98C7-425C-9B84-7970680E12C8}"/>
          </ac:picMkLst>
        </pc:picChg>
        <pc:picChg chg="add del mod">
          <ac:chgData name="zhiwen zhao" userId="bc03072ab7912b87" providerId="LiveId" clId="{AB79A62B-3265-40A6-BF2B-822730619B29}" dt="2021-02-01T18:47:20.822" v="2437" actId="478"/>
          <ac:picMkLst>
            <pc:docMk/>
            <pc:sldMk cId="2151908449" sldId="307"/>
            <ac:picMk id="12" creationId="{38D76BE1-153B-44B4-8C29-A44D7719865F}"/>
          </ac:picMkLst>
        </pc:picChg>
        <pc:picChg chg="add del mod">
          <ac:chgData name="zhiwen zhao" userId="bc03072ab7912b87" providerId="LiveId" clId="{AB79A62B-3265-40A6-BF2B-822730619B29}" dt="2021-02-01T18:47:16.282" v="2435" actId="478"/>
          <ac:picMkLst>
            <pc:docMk/>
            <pc:sldMk cId="2151908449" sldId="307"/>
            <ac:picMk id="16" creationId="{801BCB6E-7281-429F-9185-395438E69C3C}"/>
          </ac:picMkLst>
        </pc:picChg>
        <pc:picChg chg="add mod">
          <ac:chgData name="zhiwen zhao" userId="bc03072ab7912b87" providerId="LiveId" clId="{AB79A62B-3265-40A6-BF2B-822730619B29}" dt="2021-02-01T18:47:30.282" v="2441" actId="1076"/>
          <ac:picMkLst>
            <pc:docMk/>
            <pc:sldMk cId="2151908449" sldId="307"/>
            <ac:picMk id="23" creationId="{12E15671-3B6D-4D8F-99E1-4C5988A708C6}"/>
          </ac:picMkLst>
        </pc:picChg>
      </pc:sldChg>
    </pc:docChg>
  </pc:docChgLst>
  <pc:docChgLst>
    <pc:chgData name="zhiwen zhao" userId="bc03072ab7912b87" providerId="LiveId" clId="{6BDBFA06-5B80-4CBE-B732-F11A1DCA6A7F}"/>
    <pc:docChg chg="undo custSel delSld modSld sldOrd">
      <pc:chgData name="zhiwen zhao" userId="bc03072ab7912b87" providerId="LiveId" clId="{6BDBFA06-5B80-4CBE-B732-F11A1DCA6A7F}" dt="2019-01-11T14:37:40.371" v="3417" actId="20577"/>
      <pc:docMkLst>
        <pc:docMk/>
      </pc:docMkLst>
      <pc:sldChg chg="modSp">
        <pc:chgData name="zhiwen zhao" userId="bc03072ab7912b87" providerId="LiveId" clId="{6BDBFA06-5B80-4CBE-B732-F11A1DCA6A7F}" dt="2019-01-11T14:37:40.371" v="3417" actId="20577"/>
        <pc:sldMkLst>
          <pc:docMk/>
          <pc:sldMk cId="0" sldId="256"/>
        </pc:sldMkLst>
        <pc:spChg chg="mod">
          <ac:chgData name="zhiwen zhao" userId="bc03072ab7912b87" providerId="LiveId" clId="{6BDBFA06-5B80-4CBE-B732-F11A1DCA6A7F}" dt="2019-01-11T14:37:40.371" v="34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4:02:03.260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30:17.759" v="3394" actId="20577"/>
        <pc:sldMkLst>
          <pc:docMk/>
          <pc:sldMk cId="0" sldId="257"/>
        </pc:sldMkLst>
        <pc:spChg chg="mod">
          <ac:chgData name="zhiwen zhao" userId="bc03072ab7912b87" providerId="LiveId" clId="{6BDBFA06-5B80-4CBE-B732-F11A1DCA6A7F}" dt="2019-01-11T14:30:17.759" v="3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26:50.035" v="3133" actId="207"/>
        <pc:sldMkLst>
          <pc:docMk/>
          <pc:sldMk cId="0" sldId="258"/>
        </pc:sldMkLst>
        <pc:spChg chg="mod">
          <ac:chgData name="zhiwen zhao" userId="bc03072ab7912b87" providerId="LiveId" clId="{6BDBFA06-5B80-4CBE-B732-F11A1DCA6A7F}" dt="2019-01-11T14:26:50.035" v="3133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6:59:00.430" v="2012" actId="2696"/>
        <pc:sldMkLst>
          <pc:docMk/>
          <pc:sldMk cId="0" sldId="269"/>
        </pc:sldMkLst>
      </pc:sldChg>
      <pc:sldChg chg="del">
        <pc:chgData name="zhiwen zhao" userId="bc03072ab7912b87" providerId="LiveId" clId="{6BDBFA06-5B80-4CBE-B732-F11A1DCA6A7F}" dt="2019-01-11T04:29:43.736" v="18" actId="2696"/>
        <pc:sldMkLst>
          <pc:docMk/>
          <pc:sldMk cId="0" sldId="274"/>
        </pc:sldMkLst>
      </pc:sldChg>
      <pc:sldChg chg="del">
        <pc:chgData name="zhiwen zhao" userId="bc03072ab7912b87" providerId="LiveId" clId="{6BDBFA06-5B80-4CBE-B732-F11A1DCA6A7F}" dt="2019-01-11T04:29:44.789" v="19" actId="2696"/>
        <pc:sldMkLst>
          <pc:docMk/>
          <pc:sldMk cId="0" sldId="275"/>
        </pc:sldMkLst>
      </pc:sldChg>
      <pc:sldChg chg="del">
        <pc:chgData name="zhiwen zhao" userId="bc03072ab7912b87" providerId="LiveId" clId="{6BDBFA06-5B80-4CBE-B732-F11A1DCA6A7F}" dt="2019-01-11T14:30:36.475" v="3395" actId="2696"/>
        <pc:sldMkLst>
          <pc:docMk/>
          <pc:sldMk cId="0" sldId="279"/>
        </pc:sldMkLst>
      </pc:sldChg>
      <pc:sldChg chg="modSp">
        <pc:chgData name="zhiwen zhao" userId="bc03072ab7912b87" providerId="LiveId" clId="{6BDBFA06-5B80-4CBE-B732-F11A1DCA6A7F}" dt="2019-01-11T06:29:49.723" v="1356" actId="6549"/>
        <pc:sldMkLst>
          <pc:docMk/>
          <pc:sldMk cId="0" sldId="280"/>
        </pc:sldMkLst>
        <pc:spChg chg="mod">
          <ac:chgData name="zhiwen zhao" userId="bc03072ab7912b87" providerId="LiveId" clId="{6BDBFA06-5B80-4CBE-B732-F11A1DCA6A7F}" dt="2019-01-11T06:08:53.961" v="703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29:49.723" v="1356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06:02:54.143" v="641" actId="20577"/>
        <pc:sldMkLst>
          <pc:docMk/>
          <pc:sldMk cId="0" sldId="281"/>
        </pc:sldMkLst>
        <pc:spChg chg="mod">
          <ac:chgData name="zhiwen zhao" userId="bc03072ab7912b87" providerId="LiveId" clId="{6BDBFA06-5B80-4CBE-B732-F11A1DCA6A7F}" dt="2019-01-11T05:29:06.457" v="325" actId="6549"/>
          <ac:spMkLst>
            <pc:docMk/>
            <pc:sldMk cId="0" sldId="281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02:54.143" v="64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4:21.932" v="2226" actId="20577"/>
        <pc:sldMkLst>
          <pc:docMk/>
          <pc:sldMk cId="0" sldId="282"/>
        </pc:sldMkLst>
        <pc:spChg chg="mod">
          <ac:chgData name="zhiwen zhao" userId="bc03072ab7912b87" providerId="LiveId" clId="{6BDBFA06-5B80-4CBE-B732-F11A1DCA6A7F}" dt="2019-01-11T06:44:45.382" v="165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14:21.932" v="2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3.479" v="2093" actId="5793"/>
        <pc:sldMkLst>
          <pc:docMk/>
          <pc:sldMk cId="0" sldId="283"/>
        </pc:sldMkLst>
        <pc:spChg chg="mod">
          <ac:chgData name="zhiwen zhao" userId="bc03072ab7912b87" providerId="LiveId" clId="{6BDBFA06-5B80-4CBE-B732-F11A1DCA6A7F}" dt="2019-01-11T14:10:13.479" v="2093" actId="579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1:57.525" v="1603" actId="20577"/>
        <pc:sldMkLst>
          <pc:docMk/>
          <pc:sldMk cId="0" sldId="285"/>
        </pc:sldMkLst>
        <pc:spChg chg="mod">
          <ac:chgData name="zhiwen zhao" userId="bc03072ab7912b87" providerId="LiveId" clId="{6BDBFA06-5B80-4CBE-B732-F11A1DCA6A7F}" dt="2019-01-11T06:41:57.525" v="1603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28.394" v="1585" actId="20577"/>
        <pc:sldMkLst>
          <pc:docMk/>
          <pc:sldMk cId="0" sldId="286"/>
        </pc:sldMkLst>
        <pc:spChg chg="mod">
          <ac:chgData name="zhiwen zhao" userId="bc03072ab7912b87" providerId="LiveId" clId="{6BDBFA06-5B80-4CBE-B732-F11A1DCA6A7F}" dt="2019-01-11T06:40:28.394" v="1585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09:18.374" v="2085" actId="20577"/>
        <pc:sldMkLst>
          <pc:docMk/>
          <pc:sldMk cId="0" sldId="287"/>
        </pc:sldMkLst>
        <pc:spChg chg="mod">
          <ac:chgData name="zhiwen zhao" userId="bc03072ab7912b87" providerId="LiveId" clId="{6BDBFA06-5B80-4CBE-B732-F11A1DCA6A7F}" dt="2019-01-11T14:09:18.374" v="208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3:54.169" v="2214" actId="20577"/>
        <pc:sldMkLst>
          <pc:docMk/>
          <pc:sldMk cId="0" sldId="288"/>
        </pc:sldMkLst>
        <pc:spChg chg="mod">
          <ac:chgData name="zhiwen zhao" userId="bc03072ab7912b87" providerId="LiveId" clId="{6BDBFA06-5B80-4CBE-B732-F11A1DCA6A7F}" dt="2019-01-11T14:13:54.169" v="221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9.361" v="2094"/>
        <pc:sldMkLst>
          <pc:docMk/>
          <pc:sldMk cId="0" sldId="289"/>
        </pc:sldMkLst>
        <pc:spChg chg="mod">
          <ac:chgData name="zhiwen zhao" userId="bc03072ab7912b87" providerId="LiveId" clId="{6BDBFA06-5B80-4CBE-B732-F11A1DCA6A7F}" dt="2019-01-11T14:10:19.361" v="2094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40.744" v="2105" actId="20577"/>
        <pc:sldMkLst>
          <pc:docMk/>
          <pc:sldMk cId="0" sldId="290"/>
        </pc:sldMkLst>
        <pc:spChg chg="mod">
          <ac:chgData name="zhiwen zhao" userId="bc03072ab7912b87" providerId="LiveId" clId="{6BDBFA06-5B80-4CBE-B732-F11A1DCA6A7F}" dt="2019-01-11T14:10:40.744" v="210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54:08.726" v="1977" actId="20577"/>
        <pc:sldMkLst>
          <pc:docMk/>
          <pc:sldMk cId="0" sldId="291"/>
        </pc:sldMkLst>
        <pc:spChg chg="mod">
          <ac:chgData name="zhiwen zhao" userId="bc03072ab7912b87" providerId="LiveId" clId="{6BDBFA06-5B80-4CBE-B732-F11A1DCA6A7F}" dt="2019-01-11T06:54:08.726" v="1977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9:39.981" v="2370" actId="20577"/>
        <pc:sldMkLst>
          <pc:docMk/>
          <pc:sldMk cId="0" sldId="292"/>
        </pc:sldMkLst>
        <pc:spChg chg="mod">
          <ac:chgData name="zhiwen zhao" userId="bc03072ab7912b87" providerId="LiveId" clId="{6BDBFA06-5B80-4CBE-B732-F11A1DCA6A7F}" dt="2019-01-11T14:19:39.981" v="2370" actId="20577"/>
          <ac:spMkLst>
            <pc:docMk/>
            <pc:sldMk cId="0" sldId="29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55:26.630" v="2008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38.620" v="1588" actId="20577"/>
        <pc:sldMkLst>
          <pc:docMk/>
          <pc:sldMk cId="0" sldId="293"/>
        </pc:sldMkLst>
        <pc:spChg chg="mod">
          <ac:chgData name="zhiwen zhao" userId="bc03072ab7912b87" providerId="LiveId" clId="{6BDBFA06-5B80-4CBE-B732-F11A1DCA6A7F}" dt="2019-01-11T06:40:38.620" v="1588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29:36.141" v="3377" actId="27636"/>
        <pc:sldMkLst>
          <pc:docMk/>
          <pc:sldMk cId="0" sldId="295"/>
        </pc:sldMkLst>
        <pc:spChg chg="mod">
          <ac:chgData name="zhiwen zhao" userId="bc03072ab7912b87" providerId="LiveId" clId="{6BDBFA06-5B80-4CBE-B732-F11A1DCA6A7F}" dt="2019-01-11T14:12:57.191" v="2126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29:36.141" v="3377" actId="27636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7:00:58.511" v="2013" actId="2696"/>
        <pc:sldMkLst>
          <pc:docMk/>
          <pc:sldMk cId="0" sldId="296"/>
        </pc:sldMkLst>
      </pc:sldChg>
      <pc:sldChg chg="del">
        <pc:chgData name="zhiwen zhao" userId="bc03072ab7912b87" providerId="LiveId" clId="{6BDBFA06-5B80-4CBE-B732-F11A1DCA6A7F}" dt="2019-01-11T06:58:54.709" v="2011" actId="2696"/>
        <pc:sldMkLst>
          <pc:docMk/>
          <pc:sldMk cId="0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3A685-EE46-4F8F-9D86-6E7C084E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03D0-3DBA-4D02-8C86-556946CE5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20E0-8112-4FD5-9ECD-C4518F8A921E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95BD-AFFE-4678-B531-2FE8057EB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A2E1-5753-4A90-B78B-421D2E8EA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5594-AFCB-4B12-B03E-7A9ACCBA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0A9A-DD37-43E6-975F-2B5C6FA088C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A47A-1422-49F9-A1DC-A25DDA2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9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C3A0-F389-4C88-BEE9-F77C3C7B2A06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D2D2-D806-448D-8258-95738161CCFB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F3E1-451D-4203-84DD-F2D1E7480F1D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E46D-6D4E-4D38-8538-26D13427551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F6-DA11-47A4-9B41-192C66B9D22D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FC5-DBD7-4BA2-A72C-32E835CDD8B8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BB-5300-4659-9449-5F0E64F32D0E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EDA-7F2C-44F6-8C81-7C15008DD81C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011-1843-4274-9534-C491F2438E42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ACF-4D86-4A43-A667-635E2BAAB854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C324-A338-4216-AAD5-067A97EAA700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00A-1F76-4B11-A98A-C6A004D23DA9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 pi/e ratio and rejection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Zhiwen Zhao</a:t>
            </a:r>
          </a:p>
          <a:p>
            <a:r>
              <a:rPr lang="en-US" dirty="0"/>
              <a:t>2021/01/29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C602-E01F-4A56-B1BC-58A109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F03-E7F8-47C9-A0D8-DFCE1E3C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6625"/>
            <a:ext cx="8229600" cy="11430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347E1C-767E-488B-9237-093A4AB657E1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pi/e ratio after pi rejection is obtained from </a:t>
            </a:r>
          </a:p>
          <a:p>
            <a:pPr lvl="1"/>
            <a:r>
              <a:rPr lang="en-US" dirty="0"/>
              <a:t>pi and e inclusive generator </a:t>
            </a:r>
          </a:p>
          <a:p>
            <a:pPr lvl="2"/>
            <a:r>
              <a:rPr lang="en-US" dirty="0"/>
              <a:t>pi inclusive generator, latest “</a:t>
            </a:r>
            <a:r>
              <a:rPr lang="en-US" dirty="0" err="1"/>
              <a:t>evgen_bggen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e inclusive generator, latest “</a:t>
            </a:r>
            <a:r>
              <a:rPr lang="en-US" dirty="0" err="1"/>
              <a:t>evgen_inclusive_e</a:t>
            </a:r>
            <a:r>
              <a:rPr lang="en-US" dirty="0"/>
              <a:t>” (</a:t>
            </a:r>
            <a:r>
              <a:rPr lang="en-US" dirty="0" err="1"/>
              <a:t>eAll</a:t>
            </a:r>
            <a:r>
              <a:rPr lang="en-US" dirty="0"/>
              <a:t>) without radiation correction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(under work) </a:t>
            </a:r>
            <a:r>
              <a:rPr lang="en-US" dirty="0" err="1"/>
              <a:t>SoLID</a:t>
            </a:r>
            <a:r>
              <a:rPr lang="en-US" dirty="0"/>
              <a:t> detector simulation (at least EC+LGC) for e detection and pi rejection</a:t>
            </a:r>
          </a:p>
          <a:p>
            <a:pPr lvl="2"/>
            <a:r>
              <a:rPr lang="en-US" dirty="0"/>
              <a:t>Online performance:  trigger rate study shows general pi rejection factor 1e-2 for EC (6+1module) and additional 6e-3 for LGC (2 pe in each of 2 PMT, P&lt;4GeV), total ~6e-5</a:t>
            </a:r>
          </a:p>
          <a:p>
            <a:pPr lvl="2"/>
            <a:r>
              <a:rPr lang="en-US" dirty="0"/>
              <a:t>Offline performance: 5e-3 for EC? Additional 1e-3 for LGC? total 1e-5 or 1e-6?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(for now) </a:t>
            </a:r>
            <a:r>
              <a:rPr lang="en-US" dirty="0"/>
              <a:t>use conservative simple factors to estimate offline performance</a:t>
            </a:r>
          </a:p>
          <a:p>
            <a:pPr lvl="2"/>
            <a:r>
              <a:rPr lang="en-US" dirty="0"/>
              <a:t>e detection factor 100%</a:t>
            </a:r>
          </a:p>
          <a:p>
            <a:pPr lvl="2"/>
            <a:r>
              <a:rPr lang="en-US" dirty="0"/>
              <a:t>pi rejection factor </a:t>
            </a:r>
          </a:p>
          <a:p>
            <a:pPr lvl="3"/>
            <a:r>
              <a:rPr lang="en-US" dirty="0"/>
              <a:t>1e-4 (FA P&lt;4GeV) and 5e-3 (FA P&gt;4GeV) and 5e-3 (LA), for SIDIS_He3 and JPsi_LH2</a:t>
            </a:r>
          </a:p>
          <a:p>
            <a:pPr lvl="3"/>
            <a:r>
              <a:rPr lang="en-US" dirty="0"/>
              <a:t>1e-5 (FA P&lt;4GeV) and 5e-3 (FA P&gt;4GeV), for PVDIS_LD2</a:t>
            </a:r>
          </a:p>
          <a:p>
            <a:r>
              <a:rPr lang="en-US" dirty="0"/>
              <a:t>pi/e ratio after pi rejection can be controlled below 1%</a:t>
            </a:r>
          </a:p>
          <a:p>
            <a:pPr lvl="1"/>
            <a:r>
              <a:rPr lang="en-US" dirty="0"/>
              <a:t>Except for JPsi_LH2, P&lt;3GeV at LA, but invariant mass and kinematic fitting can help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36092-5BDA-4239-8322-8A99F9C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F4B60-0E6D-454B-9222-1F3B715EFC6C}"/>
              </a:ext>
            </a:extLst>
          </p:cNvPr>
          <p:cNvSpPr txBox="1"/>
          <p:nvPr/>
        </p:nvSpPr>
        <p:spPr>
          <a:xfrm>
            <a:off x="3276600" y="6167735"/>
            <a:ext cx="457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pion generator would take too much time to generate events at high P and large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ADA5-524A-4A61-A577-5C9AB48FB509}"/>
              </a:ext>
            </a:extLst>
          </p:cNvPr>
          <p:cNvSpPr txBox="1"/>
          <p:nvPr/>
        </p:nvSpPr>
        <p:spPr>
          <a:xfrm>
            <a:off x="1219200" y="850830"/>
            <a:ext cx="69342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Code and log in https://github.com/JeffersonLab/solid_gemc/tree/master/analysis/pid</a:t>
            </a:r>
          </a:p>
        </p:txBody>
      </p:sp>
    </p:spTree>
    <p:extLst>
      <p:ext uri="{BB962C8B-B14F-4D97-AF65-F5344CB8AC3E}">
        <p14:creationId xmlns:p14="http://schemas.microsoft.com/office/powerpoint/2010/main" val="25108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A091-983F-4D3C-A300-308CAE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BBA64-9955-423F-877D-AA4F3C145E7D}"/>
              </a:ext>
            </a:extLst>
          </p:cNvPr>
          <p:cNvSpPr txBox="1">
            <a:spLocks/>
          </p:cNvSpPr>
          <p:nvPr/>
        </p:nvSpPr>
        <p:spPr>
          <a:xfrm>
            <a:off x="457200" y="174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E15671-3B6D-4D8F-99E1-4C5988A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3378-6723-4D7F-A4A2-1E10828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8AB2-823C-465D-B2A1-74B8ED1C9A07}"/>
              </a:ext>
            </a:extLst>
          </p:cNvPr>
          <p:cNvSpPr txBox="1">
            <a:spLocks/>
          </p:cNvSpPr>
          <p:nvPr/>
        </p:nvSpPr>
        <p:spPr>
          <a:xfrm>
            <a:off x="6096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64A4-531C-42FD-9B41-0C46053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C740-A15C-4BBD-A8FC-05D0FAB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7501D-AF10-452E-9643-9FAA12B8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04B6C-B2F4-417F-A3A6-788727BB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046"/>
            <a:ext cx="9144000" cy="49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585-9FD4-420E-B5DA-53CDC80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241-2871-4E99-8610-6A0B49A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5EB8-B67B-4F64-9FE7-51F1F1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9C4-8FB3-4E37-9A3E-1EF29E44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C5ADC28-79F2-4239-A276-6A5301F2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7528"/>
            <a:ext cx="5053560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ACE-8D9F-4B90-ACFC-A8B0562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2B53E5-3F50-4B16-B49A-6E09F367D4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A38E91C-CC1A-4555-B9BE-82E43C2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" y="4049301"/>
            <a:ext cx="5053559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6F052A5-6AAE-4A7B-9E5C-58A95ED6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6685"/>
            <a:ext cx="50535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EF43EC-B118-4467-AC82-C109C694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769D3-16C4-4C71-8FD3-2B57E6D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872EA14-4EC5-4B8C-B6CF-A0CC8E87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38" y="96376"/>
            <a:ext cx="5053561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B5F-9139-4B3F-B252-6B0D6CE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1164645-200C-464F-BF1B-25F50D95D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40" y="2839576"/>
            <a:ext cx="5053559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18FCD-7505-4F2E-BE7F-0FE842BCB36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</p:spTree>
    <p:extLst>
      <p:ext uri="{BB962C8B-B14F-4D97-AF65-F5344CB8AC3E}">
        <p14:creationId xmlns:p14="http://schemas.microsoft.com/office/powerpoint/2010/main" val="366016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E59A4BC-B2F2-4C23-8873-A2C2627D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" y="4067051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D1C1D6-5F55-4C61-92F7-237B7348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6439"/>
            <a:ext cx="5053559" cy="2743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7764</TotalTime>
  <Words>297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SoLID pi/e ratio and rejection</vt:lpstr>
      <vt:lpstr>method</vt:lpstr>
      <vt:lpstr>PowerPoint Presentation</vt:lpstr>
      <vt:lpstr>PowerPoint Presentation</vt:lpstr>
      <vt:lpstr>PVDIS_LD2</vt:lpstr>
      <vt:lpstr>backup</vt:lpstr>
      <vt:lpstr>PowerPoint Presentation</vt:lpstr>
      <vt:lpstr>PowerPoint Presentation</vt:lpstr>
      <vt:lpstr>PVDIS_LD2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Status and Tasks</dc:title>
  <dc:creator>zhiwen zhao</dc:creator>
  <cp:lastModifiedBy>zhiwen zhao</cp:lastModifiedBy>
  <cp:revision>310</cp:revision>
  <dcterms:created xsi:type="dcterms:W3CDTF">2006-08-16T00:00:00Z</dcterms:created>
  <dcterms:modified xsi:type="dcterms:W3CDTF">2021-02-01T19:14:35Z</dcterms:modified>
</cp:coreProperties>
</file>