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9" r:id="rId3"/>
    <p:sldId id="307" r:id="rId4"/>
    <p:sldId id="305" r:id="rId5"/>
    <p:sldId id="301" r:id="rId6"/>
    <p:sldId id="310" r:id="rId7"/>
    <p:sldId id="314" r:id="rId8"/>
    <p:sldId id="313" r:id="rId9"/>
    <p:sldId id="315" r:id="rId10"/>
    <p:sldId id="316" r:id="rId11"/>
    <p:sldId id="312" r:id="rId12"/>
    <p:sldId id="306" r:id="rId13"/>
    <p:sldId id="302" r:id="rId14"/>
    <p:sldId id="304" r:id="rId15"/>
    <p:sldId id="300" r:id="rId16"/>
    <p:sldId id="309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 autoAdjust="0"/>
    <p:restoredTop sz="94660"/>
  </p:normalViewPr>
  <p:slideViewPr>
    <p:cSldViewPr>
      <p:cViewPr varScale="1">
        <p:scale>
          <a:sx n="108" d="100"/>
          <a:sy n="108" d="100"/>
        </p:scale>
        <p:origin x="22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wen zhao" userId="bc03072ab7912b87" providerId="LiveId" clId="{523708D4-8772-4DE3-87F4-68DA333D5E17}"/>
    <pc:docChg chg="undo custSel addSld modSld">
      <pc:chgData name="zhiwen zhao" userId="bc03072ab7912b87" providerId="LiveId" clId="{523708D4-8772-4DE3-87F4-68DA333D5E17}" dt="2021-03-11T23:47:44.802" v="30" actId="20577"/>
      <pc:docMkLst>
        <pc:docMk/>
      </pc:docMkLst>
      <pc:sldChg chg="modSp mod">
        <pc:chgData name="zhiwen zhao" userId="bc03072ab7912b87" providerId="LiveId" clId="{523708D4-8772-4DE3-87F4-68DA333D5E17}" dt="2021-03-11T23:47:44.802" v="30" actId="20577"/>
        <pc:sldMkLst>
          <pc:docMk/>
          <pc:sldMk cId="0" sldId="256"/>
        </pc:sldMkLst>
        <pc:spChg chg="mod">
          <ac:chgData name="zhiwen zhao" userId="bc03072ab7912b87" providerId="LiveId" clId="{523708D4-8772-4DE3-87F4-68DA333D5E17}" dt="2021-03-11T23:47:44.802" v="30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zhiwen zhao" userId="bc03072ab7912b87" providerId="LiveId" clId="{523708D4-8772-4DE3-87F4-68DA333D5E17}" dt="2021-03-11T23:45:15.154" v="7" actId="478"/>
        <pc:sldMkLst>
          <pc:docMk/>
          <pc:sldMk cId="2211995282" sldId="300"/>
        </pc:sldMkLst>
        <pc:picChg chg="add del mod">
          <ac:chgData name="zhiwen zhao" userId="bc03072ab7912b87" providerId="LiveId" clId="{523708D4-8772-4DE3-87F4-68DA333D5E17}" dt="2021-03-11T23:45:15.154" v="7" actId="478"/>
          <ac:picMkLst>
            <pc:docMk/>
            <pc:sldMk cId="2211995282" sldId="300"/>
            <ac:picMk id="4" creationId="{B3CAEA64-7FFE-4967-8465-6ECD63158D8A}"/>
          </ac:picMkLst>
        </pc:picChg>
      </pc:sldChg>
      <pc:sldChg chg="new">
        <pc:chgData name="zhiwen zhao" userId="bc03072ab7912b87" providerId="LiveId" clId="{523708D4-8772-4DE3-87F4-68DA333D5E17}" dt="2021-03-11T23:44:08.785" v="0" actId="680"/>
        <pc:sldMkLst>
          <pc:docMk/>
          <pc:sldMk cId="3947213567" sldId="308"/>
        </pc:sldMkLst>
      </pc:sldChg>
      <pc:sldChg chg="addSp delSp modSp add mod">
        <pc:chgData name="zhiwen zhao" userId="bc03072ab7912b87" providerId="LiveId" clId="{523708D4-8772-4DE3-87F4-68DA333D5E17}" dt="2021-03-11T23:45:55.519" v="14" actId="166"/>
        <pc:sldMkLst>
          <pc:docMk/>
          <pc:sldMk cId="852861027" sldId="309"/>
        </pc:sldMkLst>
        <pc:picChg chg="add del mod ord">
          <ac:chgData name="zhiwen zhao" userId="bc03072ab7912b87" providerId="LiveId" clId="{523708D4-8772-4DE3-87F4-68DA333D5E17}" dt="2021-03-11T23:45:55.519" v="14" actId="166"/>
          <ac:picMkLst>
            <pc:docMk/>
            <pc:sldMk cId="852861027" sldId="309"/>
            <ac:picMk id="4" creationId="{B3CAEA64-7FFE-4967-8465-6ECD63158D8A}"/>
          </ac:picMkLst>
        </pc:picChg>
        <pc:picChg chg="del">
          <ac:chgData name="zhiwen zhao" userId="bc03072ab7912b87" providerId="LiveId" clId="{523708D4-8772-4DE3-87F4-68DA333D5E17}" dt="2021-03-11T23:45:25.906" v="10" actId="478"/>
          <ac:picMkLst>
            <pc:docMk/>
            <pc:sldMk cId="852861027" sldId="309"/>
            <ac:picMk id="6" creationId="{2E59A4BC-B2F2-4C23-8873-A2C2627D9DE6}"/>
          </ac:picMkLst>
        </pc:picChg>
        <pc:picChg chg="del">
          <ac:chgData name="zhiwen zhao" userId="bc03072ab7912b87" providerId="LiveId" clId="{523708D4-8772-4DE3-87F4-68DA333D5E17}" dt="2021-03-11T23:45:20.241" v="8" actId="478"/>
          <ac:picMkLst>
            <pc:docMk/>
            <pc:sldMk cId="852861027" sldId="309"/>
            <ac:picMk id="7" creationId="{F1D1C1D6-5F55-4C61-92F7-237B73481F90}"/>
          </ac:picMkLst>
        </pc:picChg>
        <pc:picChg chg="add mod">
          <ac:chgData name="zhiwen zhao" userId="bc03072ab7912b87" providerId="LiveId" clId="{523708D4-8772-4DE3-87F4-68DA333D5E17}" dt="2021-03-11T23:45:49.609" v="13" actId="1076"/>
          <ac:picMkLst>
            <pc:docMk/>
            <pc:sldMk cId="852861027" sldId="309"/>
            <ac:picMk id="9" creationId="{2CFA8BF7-0E49-4480-A829-1BF826C96923}"/>
          </ac:picMkLst>
        </pc:picChg>
      </pc:sldChg>
      <pc:sldChg chg="addSp modSp new mod">
        <pc:chgData name="zhiwen zhao" userId="bc03072ab7912b87" providerId="LiveId" clId="{523708D4-8772-4DE3-87F4-68DA333D5E17}" dt="2021-03-11T23:46:34.885" v="19" actId="120"/>
        <pc:sldMkLst>
          <pc:docMk/>
          <pc:sldMk cId="4137266342" sldId="310"/>
        </pc:sldMkLst>
        <pc:spChg chg="mod">
          <ac:chgData name="zhiwen zhao" userId="bc03072ab7912b87" providerId="LiveId" clId="{523708D4-8772-4DE3-87F4-68DA333D5E17}" dt="2021-03-11T23:46:34.885" v="19" actId="120"/>
          <ac:spMkLst>
            <pc:docMk/>
            <pc:sldMk cId="4137266342" sldId="310"/>
            <ac:spMk id="2" creationId="{24B0F77D-D7F9-4D8F-9CAD-E077B29CBDB1}"/>
          </ac:spMkLst>
        </pc:spChg>
        <pc:picChg chg="add mod">
          <ac:chgData name="zhiwen zhao" userId="bc03072ab7912b87" providerId="LiveId" clId="{523708D4-8772-4DE3-87F4-68DA333D5E17}" dt="2021-03-11T23:46:24.017" v="17" actId="1076"/>
          <ac:picMkLst>
            <pc:docMk/>
            <pc:sldMk cId="4137266342" sldId="310"/>
            <ac:picMk id="6" creationId="{C0205CAA-27D9-4F6D-8801-3983C7F91721}"/>
          </ac:picMkLst>
        </pc:picChg>
      </pc:sldChg>
    </pc:docChg>
  </pc:docChgLst>
  <pc:docChgLst>
    <pc:chgData name="zhiwen zhao" userId="bc03072ab7912b87" providerId="LiveId" clId="{26DA0E79-5854-4EEF-B552-A5E11B9E83F1}"/>
    <pc:docChg chg="custSel addSld delSld modSld sldOrd">
      <pc:chgData name="zhiwen zhao" userId="bc03072ab7912b87" providerId="LiveId" clId="{26DA0E79-5854-4EEF-B552-A5E11B9E83F1}" dt="2021-04-08T02:05:06.700" v="22" actId="1076"/>
      <pc:docMkLst>
        <pc:docMk/>
      </pc:docMkLst>
      <pc:sldChg chg="del">
        <pc:chgData name="zhiwen zhao" userId="bc03072ab7912b87" providerId="LiveId" clId="{26DA0E79-5854-4EEF-B552-A5E11B9E83F1}" dt="2021-04-08T01:53:09.531" v="0" actId="47"/>
        <pc:sldMkLst>
          <pc:docMk/>
          <pc:sldMk cId="3947213567" sldId="308"/>
        </pc:sldMkLst>
      </pc:sldChg>
      <pc:sldChg chg="new del">
        <pc:chgData name="zhiwen zhao" userId="bc03072ab7912b87" providerId="LiveId" clId="{26DA0E79-5854-4EEF-B552-A5E11B9E83F1}" dt="2021-04-08T02:01:46.719" v="3" actId="47"/>
        <pc:sldMkLst>
          <pc:docMk/>
          <pc:sldMk cId="3978234343" sldId="311"/>
        </pc:sldMkLst>
      </pc:sldChg>
      <pc:sldChg chg="delSp add mod">
        <pc:chgData name="zhiwen zhao" userId="bc03072ab7912b87" providerId="LiveId" clId="{26DA0E79-5854-4EEF-B552-A5E11B9E83F1}" dt="2021-04-08T02:03:23.953" v="4" actId="478"/>
        <pc:sldMkLst>
          <pc:docMk/>
          <pc:sldMk cId="3679008378" sldId="312"/>
        </pc:sldMkLst>
        <pc:picChg chg="del">
          <ac:chgData name="zhiwen zhao" userId="bc03072ab7912b87" providerId="LiveId" clId="{26DA0E79-5854-4EEF-B552-A5E11B9E83F1}" dt="2021-04-08T02:03:23.953" v="4" actId="478"/>
          <ac:picMkLst>
            <pc:docMk/>
            <pc:sldMk cId="3679008378" sldId="312"/>
            <ac:picMk id="6" creationId="{C0205CAA-27D9-4F6D-8801-3983C7F91721}"/>
          </ac:picMkLst>
        </pc:picChg>
      </pc:sldChg>
      <pc:sldChg chg="addSp delSp modSp new mod ord">
        <pc:chgData name="zhiwen zhao" userId="bc03072ab7912b87" providerId="LiveId" clId="{26DA0E79-5854-4EEF-B552-A5E11B9E83F1}" dt="2021-04-08T02:04:27.856" v="14"/>
        <pc:sldMkLst>
          <pc:docMk/>
          <pc:sldMk cId="3418121055" sldId="313"/>
        </pc:sldMkLst>
        <pc:spChg chg="del">
          <ac:chgData name="zhiwen zhao" userId="bc03072ab7912b87" providerId="LiveId" clId="{26DA0E79-5854-4EEF-B552-A5E11B9E83F1}" dt="2021-04-08T02:04:27.856" v="14"/>
          <ac:spMkLst>
            <pc:docMk/>
            <pc:sldMk cId="3418121055" sldId="313"/>
            <ac:spMk id="2" creationId="{43514F9A-4A4B-4A20-81FE-71519FE6A7BF}"/>
          </ac:spMkLst>
        </pc:spChg>
        <pc:spChg chg="add mod">
          <ac:chgData name="zhiwen zhao" userId="bc03072ab7912b87" providerId="LiveId" clId="{26DA0E79-5854-4EEF-B552-A5E11B9E83F1}" dt="2021-04-08T02:04:27.856" v="14"/>
          <ac:spMkLst>
            <pc:docMk/>
            <pc:sldMk cId="3418121055" sldId="313"/>
            <ac:spMk id="7" creationId="{83079509-72C4-4A85-BF39-20A3C3A5A2DD}"/>
          </ac:spMkLst>
        </pc:spChg>
        <pc:picChg chg="add mod">
          <ac:chgData name="zhiwen zhao" userId="bc03072ab7912b87" providerId="LiveId" clId="{26DA0E79-5854-4EEF-B552-A5E11B9E83F1}" dt="2021-04-08T02:04:26.364" v="13" actId="1076"/>
          <ac:picMkLst>
            <pc:docMk/>
            <pc:sldMk cId="3418121055" sldId="313"/>
            <ac:picMk id="6" creationId="{7105C106-59B0-42F7-80C1-EA5E05C50946}"/>
          </ac:picMkLst>
        </pc:picChg>
      </pc:sldChg>
      <pc:sldChg chg="addSp modSp new mod">
        <pc:chgData name="zhiwen zhao" userId="bc03072ab7912b87" providerId="LiveId" clId="{26DA0E79-5854-4EEF-B552-A5E11B9E83F1}" dt="2021-04-08T02:04:20.931" v="12" actId="1076"/>
        <pc:sldMkLst>
          <pc:docMk/>
          <pc:sldMk cId="1983790762" sldId="314"/>
        </pc:sldMkLst>
        <pc:spChg chg="add mod">
          <ac:chgData name="zhiwen zhao" userId="bc03072ab7912b87" providerId="LiveId" clId="{26DA0E79-5854-4EEF-B552-A5E11B9E83F1}" dt="2021-04-08T02:04:16.455" v="11"/>
          <ac:spMkLst>
            <pc:docMk/>
            <pc:sldMk cId="1983790762" sldId="314"/>
            <ac:spMk id="7" creationId="{1C64E783-C974-41C2-B250-943D17BFD230}"/>
          </ac:spMkLst>
        </pc:spChg>
        <pc:picChg chg="add mod">
          <ac:chgData name="zhiwen zhao" userId="bc03072ab7912b87" providerId="LiveId" clId="{26DA0E79-5854-4EEF-B552-A5E11B9E83F1}" dt="2021-04-08T02:04:20.931" v="12" actId="1076"/>
          <ac:picMkLst>
            <pc:docMk/>
            <pc:sldMk cId="1983790762" sldId="314"/>
            <ac:picMk id="6" creationId="{1B607094-1470-412E-8398-467A909DD160}"/>
          </ac:picMkLst>
        </pc:picChg>
      </pc:sldChg>
      <pc:sldChg chg="addSp delSp modSp new mod">
        <pc:chgData name="zhiwen zhao" userId="bc03072ab7912b87" providerId="LiveId" clId="{26DA0E79-5854-4EEF-B552-A5E11B9E83F1}" dt="2021-04-08T02:05:06.700" v="22" actId="1076"/>
        <pc:sldMkLst>
          <pc:docMk/>
          <pc:sldMk cId="2518009482" sldId="315"/>
        </pc:sldMkLst>
        <pc:spChg chg="del">
          <ac:chgData name="zhiwen zhao" userId="bc03072ab7912b87" providerId="LiveId" clId="{26DA0E79-5854-4EEF-B552-A5E11B9E83F1}" dt="2021-04-08T02:04:33.662" v="17"/>
          <ac:spMkLst>
            <pc:docMk/>
            <pc:sldMk cId="2518009482" sldId="315"/>
            <ac:spMk id="2" creationId="{5FF5EC9A-34F6-4A23-967A-B14E9E79D82F}"/>
          </ac:spMkLst>
        </pc:spChg>
        <pc:spChg chg="add mod">
          <ac:chgData name="zhiwen zhao" userId="bc03072ab7912b87" providerId="LiveId" clId="{26DA0E79-5854-4EEF-B552-A5E11B9E83F1}" dt="2021-04-08T02:04:33.662" v="17"/>
          <ac:spMkLst>
            <pc:docMk/>
            <pc:sldMk cId="2518009482" sldId="315"/>
            <ac:spMk id="5" creationId="{A40BF874-95E3-4455-8A06-D756001574CB}"/>
          </ac:spMkLst>
        </pc:spChg>
        <pc:picChg chg="add mod">
          <ac:chgData name="zhiwen zhao" userId="bc03072ab7912b87" providerId="LiveId" clId="{26DA0E79-5854-4EEF-B552-A5E11B9E83F1}" dt="2021-04-08T02:05:06.700" v="22" actId="1076"/>
          <ac:picMkLst>
            <pc:docMk/>
            <pc:sldMk cId="2518009482" sldId="315"/>
            <ac:picMk id="7" creationId="{DDE5587B-5FAE-4E0B-8FFF-41EBDE37BAFC}"/>
          </ac:picMkLst>
        </pc:picChg>
      </pc:sldChg>
      <pc:sldChg chg="addSp delSp modSp new mod">
        <pc:chgData name="zhiwen zhao" userId="bc03072ab7912b87" providerId="LiveId" clId="{26DA0E79-5854-4EEF-B552-A5E11B9E83F1}" dt="2021-04-08T02:04:54.100" v="20" actId="1076"/>
        <pc:sldMkLst>
          <pc:docMk/>
          <pc:sldMk cId="3415091163" sldId="316"/>
        </pc:sldMkLst>
        <pc:spChg chg="del">
          <ac:chgData name="zhiwen zhao" userId="bc03072ab7912b87" providerId="LiveId" clId="{26DA0E79-5854-4EEF-B552-A5E11B9E83F1}" dt="2021-04-08T02:04:36.014" v="18"/>
          <ac:spMkLst>
            <pc:docMk/>
            <pc:sldMk cId="3415091163" sldId="316"/>
            <ac:spMk id="2" creationId="{1B0B912A-CF05-4570-9083-B174F1EFCF41}"/>
          </ac:spMkLst>
        </pc:spChg>
        <pc:spChg chg="add mod">
          <ac:chgData name="zhiwen zhao" userId="bc03072ab7912b87" providerId="LiveId" clId="{26DA0E79-5854-4EEF-B552-A5E11B9E83F1}" dt="2021-04-08T02:04:36.014" v="18"/>
          <ac:spMkLst>
            <pc:docMk/>
            <pc:sldMk cId="3415091163" sldId="316"/>
            <ac:spMk id="5" creationId="{C7B76CBD-4E9E-49D5-BD17-70D19996A993}"/>
          </ac:spMkLst>
        </pc:spChg>
        <pc:picChg chg="add mod">
          <ac:chgData name="zhiwen zhao" userId="bc03072ab7912b87" providerId="LiveId" clId="{26DA0E79-5854-4EEF-B552-A5E11B9E83F1}" dt="2021-04-08T02:04:54.100" v="20" actId="1076"/>
          <ac:picMkLst>
            <pc:docMk/>
            <pc:sldMk cId="3415091163" sldId="316"/>
            <ac:picMk id="7" creationId="{07A53B9A-44DE-47BB-88A0-102B821E7FFC}"/>
          </ac:picMkLst>
        </pc:picChg>
      </pc:sldChg>
    </pc:docChg>
  </pc:docChgLst>
  <pc:docChgLst>
    <pc:chgData name="zhiwen zhao" userId="bc03072ab7912b87" providerId="LiveId" clId="{632E4759-346D-49DF-B20D-FB9FD497FCD4}"/>
    <pc:docChg chg="undo custSel addSld delSld modSld">
      <pc:chgData name="zhiwen zhao" userId="bc03072ab7912b87" providerId="LiveId" clId="{632E4759-346D-49DF-B20D-FB9FD497FCD4}" dt="2020-05-05T14:32:36.306" v="661" actId="20577"/>
      <pc:docMkLst>
        <pc:docMk/>
      </pc:docMkLst>
      <pc:sldChg chg="modSp mod">
        <pc:chgData name="zhiwen zhao" userId="bc03072ab7912b87" providerId="LiveId" clId="{632E4759-346D-49DF-B20D-FB9FD497FCD4}" dt="2020-05-05T14:19:15.088" v="38" actId="20577"/>
        <pc:sldMkLst>
          <pc:docMk/>
          <pc:sldMk cId="0" sldId="256"/>
        </pc:sldMkLst>
        <pc:spChg chg="mod">
          <ac:chgData name="zhiwen zhao" userId="bc03072ab7912b87" providerId="LiveId" clId="{632E4759-346D-49DF-B20D-FB9FD497FCD4}" dt="2020-05-05T14:19:15.088" v="38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zhiwen zhao" userId="bc03072ab7912b87" providerId="LiveId" clId="{632E4759-346D-49DF-B20D-FB9FD497FCD4}" dt="2020-05-05T14:19:07.745" v="2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zhiwen zhao" userId="bc03072ab7912b87" providerId="LiveId" clId="{632E4759-346D-49DF-B20D-FB9FD497FCD4}" dt="2020-05-05T14:32:36.306" v="661" actId="20577"/>
        <pc:sldMkLst>
          <pc:docMk/>
          <pc:sldMk cId="0" sldId="296"/>
        </pc:sldMkLst>
        <pc:spChg chg="mod">
          <ac:chgData name="zhiwen zhao" userId="bc03072ab7912b87" providerId="LiveId" clId="{632E4759-346D-49DF-B20D-FB9FD497FCD4}" dt="2020-05-05T14:24:00.593" v="214" actId="20577"/>
          <ac:spMkLst>
            <pc:docMk/>
            <pc:sldMk cId="0" sldId="296"/>
            <ac:spMk id="2" creationId="{00000000-0000-0000-0000-000000000000}"/>
          </ac:spMkLst>
        </pc:spChg>
        <pc:spChg chg="mod">
          <ac:chgData name="zhiwen zhao" userId="bc03072ab7912b87" providerId="LiveId" clId="{632E4759-346D-49DF-B20D-FB9FD497FCD4}" dt="2020-05-05T14:32:36.306" v="661" actId="20577"/>
          <ac:spMkLst>
            <pc:docMk/>
            <pc:sldMk cId="0" sldId="296"/>
            <ac:spMk id="3" creationId="{00000000-0000-0000-0000-000000000000}"/>
          </ac:spMkLst>
        </pc:spChg>
      </pc:sldChg>
      <pc:sldChg chg="del">
        <pc:chgData name="zhiwen zhao" userId="bc03072ab7912b87" providerId="LiveId" clId="{632E4759-346D-49DF-B20D-FB9FD497FCD4}" dt="2020-05-05T14:30:17.766" v="541" actId="47"/>
        <pc:sldMkLst>
          <pc:docMk/>
          <pc:sldMk cId="0" sldId="297"/>
        </pc:sldMkLst>
      </pc:sldChg>
      <pc:sldChg chg="addSp delSp modSp del mod">
        <pc:chgData name="zhiwen zhao" userId="bc03072ab7912b87" providerId="LiveId" clId="{632E4759-346D-49DF-B20D-FB9FD497FCD4}" dt="2020-05-05T14:30:18.539" v="542" actId="47"/>
        <pc:sldMkLst>
          <pc:docMk/>
          <pc:sldMk cId="0" sldId="298"/>
        </pc:sldMkLst>
        <pc:spChg chg="del mod">
          <ac:chgData name="zhiwen zhao" userId="bc03072ab7912b87" providerId="LiveId" clId="{632E4759-346D-49DF-B20D-FB9FD497FCD4}" dt="2020-05-05T14:27:58.373" v="344" actId="21"/>
          <ac:spMkLst>
            <pc:docMk/>
            <pc:sldMk cId="0" sldId="298"/>
            <ac:spMk id="3" creationId="{00000000-0000-0000-0000-000000000000}"/>
          </ac:spMkLst>
        </pc:spChg>
        <pc:spChg chg="add mod">
          <ac:chgData name="zhiwen zhao" userId="bc03072ab7912b87" providerId="LiveId" clId="{632E4759-346D-49DF-B20D-FB9FD497FCD4}" dt="2020-05-05T14:27:58.373" v="344" actId="21"/>
          <ac:spMkLst>
            <pc:docMk/>
            <pc:sldMk cId="0" sldId="298"/>
            <ac:spMk id="5" creationId="{5E1EA27B-91D5-4FCA-B9CD-48BCC7D9275A}"/>
          </ac:spMkLst>
        </pc:spChg>
      </pc:sldChg>
      <pc:sldChg chg="addSp delSp modSp new mod">
        <pc:chgData name="zhiwen zhao" userId="bc03072ab7912b87" providerId="LiveId" clId="{632E4759-346D-49DF-B20D-FB9FD497FCD4}" dt="2020-05-05T14:29:49.682" v="525" actId="6549"/>
        <pc:sldMkLst>
          <pc:docMk/>
          <pc:sldMk cId="2510835119" sldId="299"/>
        </pc:sldMkLst>
        <pc:spChg chg="mod">
          <ac:chgData name="zhiwen zhao" userId="bc03072ab7912b87" providerId="LiveId" clId="{632E4759-346D-49DF-B20D-FB9FD497FCD4}" dt="2020-05-05T14:29:46.369" v="524" actId="1076"/>
          <ac:spMkLst>
            <pc:docMk/>
            <pc:sldMk cId="2510835119" sldId="299"/>
            <ac:spMk id="2" creationId="{3B8C5F03-E7F8-47C9-A0D8-DFCE1E3CB9A3}"/>
          </ac:spMkLst>
        </pc:spChg>
        <pc:spChg chg="del">
          <ac:chgData name="zhiwen zhao" userId="bc03072ab7912b87" providerId="LiveId" clId="{632E4759-346D-49DF-B20D-FB9FD497FCD4}" dt="2020-05-05T14:26:17.955" v="304"/>
          <ac:spMkLst>
            <pc:docMk/>
            <pc:sldMk cId="2510835119" sldId="299"/>
            <ac:spMk id="3" creationId="{D0DC0154-F757-4D57-9928-E83B1B61ADB8}"/>
          </ac:spMkLst>
        </pc:spChg>
        <pc:spChg chg="add mod">
          <ac:chgData name="zhiwen zhao" userId="bc03072ab7912b87" providerId="LiveId" clId="{632E4759-346D-49DF-B20D-FB9FD497FCD4}" dt="2020-05-05T14:29:49.682" v="525" actId="6549"/>
          <ac:spMkLst>
            <pc:docMk/>
            <pc:sldMk cId="2510835119" sldId="299"/>
            <ac:spMk id="8" creationId="{5F347E1C-767E-488B-9237-093A4AB657E1}"/>
          </ac:spMkLst>
        </pc:spChg>
        <pc:picChg chg="add mod">
          <ac:chgData name="zhiwen zhao" userId="bc03072ab7912b87" providerId="LiveId" clId="{632E4759-346D-49DF-B20D-FB9FD497FCD4}" dt="2020-05-05T14:26:44.416" v="315" actId="1076"/>
          <ac:picMkLst>
            <pc:docMk/>
            <pc:sldMk cId="2510835119" sldId="299"/>
            <ac:picMk id="5" creationId="{79B37991-E214-4F7F-ADA3-97044820C1EA}"/>
          </ac:picMkLst>
        </pc:picChg>
        <pc:picChg chg="add mod">
          <ac:chgData name="zhiwen zhao" userId="bc03072ab7912b87" providerId="LiveId" clId="{632E4759-346D-49DF-B20D-FB9FD497FCD4}" dt="2020-05-05T14:26:48.088" v="316" actId="1076"/>
          <ac:picMkLst>
            <pc:docMk/>
            <pc:sldMk cId="2510835119" sldId="299"/>
            <ac:picMk id="7" creationId="{0948F4B9-C8CE-4C70-B239-AE21E1CA61FB}"/>
          </ac:picMkLst>
        </pc:picChg>
      </pc:sldChg>
    </pc:docChg>
  </pc:docChgLst>
  <pc:docChgLst>
    <pc:chgData name="zhiwen zhao" userId="bc03072ab7912b87" providerId="LiveId" clId="{AB79A62B-3265-40A6-BF2B-822730619B29}"/>
    <pc:docChg chg="undo redo custSel addSld delSld modSld sldOrd">
      <pc:chgData name="zhiwen zhao" userId="bc03072ab7912b87" providerId="LiveId" clId="{AB79A62B-3265-40A6-BF2B-822730619B29}" dt="2021-02-02T19:44:32.692" v="2711" actId="255"/>
      <pc:docMkLst>
        <pc:docMk/>
      </pc:docMkLst>
      <pc:sldChg chg="modSp mod">
        <pc:chgData name="zhiwen zhao" userId="bc03072ab7912b87" providerId="LiveId" clId="{AB79A62B-3265-40A6-BF2B-822730619B29}" dt="2021-01-30T05:31:48.998" v="2055" actId="20577"/>
        <pc:sldMkLst>
          <pc:docMk/>
          <pc:sldMk cId="0" sldId="256"/>
        </pc:sldMkLst>
        <pc:spChg chg="mod">
          <ac:chgData name="zhiwen zhao" userId="bc03072ab7912b87" providerId="LiveId" clId="{AB79A62B-3265-40A6-BF2B-822730619B29}" dt="2021-01-30T05:31:48.998" v="205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zhiwen zhao" userId="bc03072ab7912b87" providerId="LiveId" clId="{AB79A62B-3265-40A6-BF2B-822730619B29}" dt="2021-01-29T17:50:14.606" v="21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zhiwen zhao" userId="bc03072ab7912b87" providerId="LiveId" clId="{AB79A62B-3265-40A6-BF2B-822730619B29}" dt="2021-01-29T18:00:56.275" v="714" actId="47"/>
        <pc:sldMkLst>
          <pc:docMk/>
          <pc:sldMk cId="0" sldId="296"/>
        </pc:sldMkLst>
      </pc:sldChg>
      <pc:sldChg chg="addSp delSp modSp mod">
        <pc:chgData name="zhiwen zhao" userId="bc03072ab7912b87" providerId="LiveId" clId="{AB79A62B-3265-40A6-BF2B-822730619B29}" dt="2021-02-02T19:44:32.692" v="2711" actId="255"/>
        <pc:sldMkLst>
          <pc:docMk/>
          <pc:sldMk cId="2510835119" sldId="299"/>
        </pc:sldMkLst>
        <pc:spChg chg="mod">
          <ac:chgData name="zhiwen zhao" userId="bc03072ab7912b87" providerId="LiveId" clId="{AB79A62B-3265-40A6-BF2B-822730619B29}" dt="2021-01-29T18:22:06.752" v="1101" actId="20577"/>
          <ac:spMkLst>
            <pc:docMk/>
            <pc:sldMk cId="2510835119" sldId="299"/>
            <ac:spMk id="2" creationId="{3B8C5F03-E7F8-47C9-A0D8-DFCE1E3CB9A3}"/>
          </ac:spMkLst>
        </pc:spChg>
        <pc:spChg chg="add del mod">
          <ac:chgData name="zhiwen zhao" userId="bc03072ab7912b87" providerId="LiveId" clId="{AB79A62B-3265-40A6-BF2B-822730619B29}" dt="2021-01-29T17:51:45.149" v="178" actId="478"/>
          <ac:spMkLst>
            <pc:docMk/>
            <pc:sldMk cId="2510835119" sldId="299"/>
            <ac:spMk id="4" creationId="{DA8B16F1-EBF3-4482-A872-77A94D149EC1}"/>
          </ac:spMkLst>
        </pc:spChg>
        <pc:spChg chg="add mod">
          <ac:chgData name="zhiwen zhao" userId="bc03072ab7912b87" providerId="LiveId" clId="{AB79A62B-3265-40A6-BF2B-822730619B29}" dt="2021-02-01T19:13:20.985" v="2477" actId="1076"/>
          <ac:spMkLst>
            <pc:docMk/>
            <pc:sldMk cId="2510835119" sldId="299"/>
            <ac:spMk id="6" creationId="{30FF4B60-0E6D-454B-9222-1F3B715EFC6C}"/>
          </ac:spMkLst>
        </pc:spChg>
        <pc:spChg chg="add mod">
          <ac:chgData name="zhiwen zhao" userId="bc03072ab7912b87" providerId="LiveId" clId="{AB79A62B-3265-40A6-BF2B-822730619B29}" dt="2021-02-01T19:14:32.631" v="2506" actId="1076"/>
          <ac:spMkLst>
            <pc:docMk/>
            <pc:sldMk cId="2510835119" sldId="299"/>
            <ac:spMk id="7" creationId="{EE21ADA5-524A-4A61-A577-5C9AB48FB509}"/>
          </ac:spMkLst>
        </pc:spChg>
        <pc:spChg chg="mod">
          <ac:chgData name="zhiwen zhao" userId="bc03072ab7912b87" providerId="LiveId" clId="{AB79A62B-3265-40A6-BF2B-822730619B29}" dt="2021-02-02T19:42:24.339" v="2640" actId="21"/>
          <ac:spMkLst>
            <pc:docMk/>
            <pc:sldMk cId="2510835119" sldId="299"/>
            <ac:spMk id="8" creationId="{5F347E1C-767E-488B-9237-093A4AB657E1}"/>
          </ac:spMkLst>
        </pc:spChg>
        <pc:spChg chg="add del mod">
          <ac:chgData name="zhiwen zhao" userId="bc03072ab7912b87" providerId="LiveId" clId="{AB79A62B-3265-40A6-BF2B-822730619B29}" dt="2021-02-02T19:43:37.812" v="2699" actId="478"/>
          <ac:spMkLst>
            <pc:docMk/>
            <pc:sldMk cId="2510835119" sldId="299"/>
            <ac:spMk id="9" creationId="{B2C67B18-085E-4642-8C85-FDD499D4F117}"/>
          </ac:spMkLst>
        </pc:spChg>
        <pc:spChg chg="add del mod">
          <ac:chgData name="zhiwen zhao" userId="bc03072ab7912b87" providerId="LiveId" clId="{AB79A62B-3265-40A6-BF2B-822730619B29}" dt="2021-02-02T19:43:50.930" v="2704" actId="478"/>
          <ac:spMkLst>
            <pc:docMk/>
            <pc:sldMk cId="2510835119" sldId="299"/>
            <ac:spMk id="10" creationId="{CE8A71F6-CC7C-49CD-95DF-F720A01F9480}"/>
          </ac:spMkLst>
        </pc:spChg>
        <pc:spChg chg="add mod">
          <ac:chgData name="zhiwen zhao" userId="bc03072ab7912b87" providerId="LiveId" clId="{AB79A62B-3265-40A6-BF2B-822730619B29}" dt="2021-02-02T19:44:32.692" v="2711" actId="255"/>
          <ac:spMkLst>
            <pc:docMk/>
            <pc:sldMk cId="2510835119" sldId="299"/>
            <ac:spMk id="12" creationId="{E3F0D2CE-27B8-45C2-94B3-DE4769132CAD}"/>
          </ac:spMkLst>
        </pc:spChg>
        <pc:picChg chg="del">
          <ac:chgData name="zhiwen zhao" userId="bc03072ab7912b87" providerId="LiveId" clId="{AB79A62B-3265-40A6-BF2B-822730619B29}" dt="2021-01-29T17:51:23.887" v="167" actId="478"/>
          <ac:picMkLst>
            <pc:docMk/>
            <pc:sldMk cId="2510835119" sldId="299"/>
            <ac:picMk id="5" creationId="{79B37991-E214-4F7F-ADA3-97044820C1EA}"/>
          </ac:picMkLst>
        </pc:picChg>
        <pc:picChg chg="del">
          <ac:chgData name="zhiwen zhao" userId="bc03072ab7912b87" providerId="LiveId" clId="{AB79A62B-3265-40A6-BF2B-822730619B29}" dt="2021-01-29T17:51:26.553" v="168" actId="478"/>
          <ac:picMkLst>
            <pc:docMk/>
            <pc:sldMk cId="2510835119" sldId="299"/>
            <ac:picMk id="7" creationId="{0948F4B9-C8CE-4C70-B239-AE21E1CA61FB}"/>
          </ac:picMkLst>
        </pc:picChg>
      </pc:sldChg>
      <pc:sldChg chg="addSp modSp add mod">
        <pc:chgData name="zhiwen zhao" userId="bc03072ab7912b87" providerId="LiveId" clId="{AB79A62B-3265-40A6-BF2B-822730619B29}" dt="2021-01-30T04:59:22.023" v="1987" actId="167"/>
        <pc:sldMkLst>
          <pc:docMk/>
          <pc:sldMk cId="2211995282" sldId="300"/>
        </pc:sldMkLst>
        <pc:picChg chg="mod">
          <ac:chgData name="zhiwen zhao" userId="bc03072ab7912b87" providerId="LiveId" clId="{AB79A62B-3265-40A6-BF2B-822730619B29}" dt="2021-01-30T04:59:10.886" v="1983" actId="1076"/>
          <ac:picMkLst>
            <pc:docMk/>
            <pc:sldMk cId="2211995282" sldId="300"/>
            <ac:picMk id="5" creationId="{D83237C4-F8B4-40F3-B280-E4FCFAF515E6}"/>
          </ac:picMkLst>
        </pc:picChg>
        <pc:picChg chg="add mod ord">
          <ac:chgData name="zhiwen zhao" userId="bc03072ab7912b87" providerId="LiveId" clId="{AB79A62B-3265-40A6-BF2B-822730619B29}" dt="2021-01-30T04:59:22.023" v="1987" actId="167"/>
          <ac:picMkLst>
            <pc:docMk/>
            <pc:sldMk cId="2211995282" sldId="300"/>
            <ac:picMk id="6" creationId="{2E59A4BC-B2F2-4C23-8873-A2C2627D9DE6}"/>
          </ac:picMkLst>
        </pc:picChg>
        <pc:picChg chg="mod">
          <ac:chgData name="zhiwen zhao" userId="bc03072ab7912b87" providerId="LiveId" clId="{AB79A62B-3265-40A6-BF2B-822730619B29}" dt="2021-01-30T04:59:06.704" v="1982" actId="1076"/>
          <ac:picMkLst>
            <pc:docMk/>
            <pc:sldMk cId="2211995282" sldId="300"/>
            <ac:picMk id="7" creationId="{F1D1C1D6-5F55-4C61-92F7-237B73481F90}"/>
          </ac:picMkLst>
        </pc:picChg>
      </pc:sldChg>
      <pc:sldChg chg="addSp delSp modSp new del mod">
        <pc:chgData name="zhiwen zhao" userId="bc03072ab7912b87" providerId="LiveId" clId="{AB79A62B-3265-40A6-BF2B-822730619B29}" dt="2021-01-30T04:54:32.627" v="1923" actId="2696"/>
        <pc:sldMkLst>
          <pc:docMk/>
          <pc:sldMk cId="2713311878" sldId="300"/>
        </pc:sldMkLst>
        <pc:spChg chg="mod">
          <ac:chgData name="zhiwen zhao" userId="bc03072ab7912b87" providerId="LiveId" clId="{AB79A62B-3265-40A6-BF2B-822730619B29}" dt="2021-01-29T18:10:42.914" v="743" actId="255"/>
          <ac:spMkLst>
            <pc:docMk/>
            <pc:sldMk cId="2713311878" sldId="300"/>
            <ac:spMk id="2" creationId="{72202210-AB4C-4E11-B62A-B7D1D0C3B6C9}"/>
          </ac:spMkLst>
        </pc:spChg>
        <pc:spChg chg="del">
          <ac:chgData name="zhiwen zhao" userId="bc03072ab7912b87" providerId="LiveId" clId="{AB79A62B-3265-40A6-BF2B-822730619B29}" dt="2021-01-29T18:08:52.279" v="716"/>
          <ac:spMkLst>
            <pc:docMk/>
            <pc:sldMk cId="2713311878" sldId="300"/>
            <ac:spMk id="3" creationId="{FB44FD6D-8912-4A82-9466-18997F28420F}"/>
          </ac:spMkLst>
        </pc:spChg>
        <pc:picChg chg="add mod">
          <ac:chgData name="zhiwen zhao" userId="bc03072ab7912b87" providerId="LiveId" clId="{AB79A62B-3265-40A6-BF2B-822730619B29}" dt="2021-01-29T18:09:45.930" v="732" actId="1076"/>
          <ac:picMkLst>
            <pc:docMk/>
            <pc:sldMk cId="2713311878" sldId="300"/>
            <ac:picMk id="5" creationId="{D83237C4-F8B4-40F3-B280-E4FCFAF515E6}"/>
          </ac:picMkLst>
        </pc:picChg>
        <pc:picChg chg="add mod">
          <ac:chgData name="zhiwen zhao" userId="bc03072ab7912b87" providerId="LiveId" clId="{AB79A62B-3265-40A6-BF2B-822730619B29}" dt="2021-01-29T18:09:42.549" v="731" actId="1076"/>
          <ac:picMkLst>
            <pc:docMk/>
            <pc:sldMk cId="2713311878" sldId="300"/>
            <ac:picMk id="7" creationId="{F1D1C1D6-5F55-4C61-92F7-237B73481F90}"/>
          </ac:picMkLst>
        </pc:picChg>
      </pc:sldChg>
      <pc:sldChg chg="addSp delSp modSp new del mod">
        <pc:chgData name="zhiwen zhao" userId="bc03072ab7912b87" providerId="LiveId" clId="{AB79A62B-3265-40A6-BF2B-822730619B29}" dt="2021-01-30T04:54:32.627" v="1923" actId="2696"/>
        <pc:sldMkLst>
          <pc:docMk/>
          <pc:sldMk cId="2119156373" sldId="301"/>
        </pc:sldMkLst>
        <pc:spChg chg="del mod">
          <ac:chgData name="zhiwen zhao" userId="bc03072ab7912b87" providerId="LiveId" clId="{AB79A62B-3265-40A6-BF2B-822730619B29}" dt="2021-01-29T18:13:03.494" v="775"/>
          <ac:spMkLst>
            <pc:docMk/>
            <pc:sldMk cId="2119156373" sldId="301"/>
            <ac:spMk id="2" creationId="{7C2F64FA-AC1E-4421-A7E6-D411766380DF}"/>
          </ac:spMkLst>
        </pc:spChg>
        <pc:spChg chg="del">
          <ac:chgData name="zhiwen zhao" userId="bc03072ab7912b87" providerId="LiveId" clId="{AB79A62B-3265-40A6-BF2B-822730619B29}" dt="2021-01-29T18:11:07.064" v="745"/>
          <ac:spMkLst>
            <pc:docMk/>
            <pc:sldMk cId="2119156373" sldId="301"/>
            <ac:spMk id="3" creationId="{C709A92B-8AB0-4F42-A07B-2C98636FC779}"/>
          </ac:spMkLst>
        </pc:spChg>
        <pc:spChg chg="add mod">
          <ac:chgData name="zhiwen zhao" userId="bc03072ab7912b87" providerId="LiveId" clId="{AB79A62B-3265-40A6-BF2B-822730619B29}" dt="2021-01-29T18:13:03.494" v="775"/>
          <ac:spMkLst>
            <pc:docMk/>
            <pc:sldMk cId="2119156373" sldId="301"/>
            <ac:spMk id="11" creationId="{F6A7501D-AF10-452E-9643-9FAA12B8B27A}"/>
          </ac:spMkLst>
        </pc:spChg>
        <pc:spChg chg="add mod">
          <ac:chgData name="zhiwen zhao" userId="bc03072ab7912b87" providerId="LiveId" clId="{AB79A62B-3265-40A6-BF2B-822730619B29}" dt="2021-01-29T18:18:44.314" v="890" actId="207"/>
          <ac:spMkLst>
            <pc:docMk/>
            <pc:sldMk cId="2119156373" sldId="301"/>
            <ac:spMk id="15" creationId="{B8223B6E-441A-4D1A-B5E9-4E12316F9A8A}"/>
          </ac:spMkLst>
        </pc:spChg>
        <pc:picChg chg="add mod">
          <ac:chgData name="zhiwen zhao" userId="bc03072ab7912b87" providerId="LiveId" clId="{AB79A62B-3265-40A6-BF2B-822730619B29}" dt="2021-01-29T18:11:14.426" v="750" actId="1076"/>
          <ac:picMkLst>
            <pc:docMk/>
            <pc:sldMk cId="2119156373" sldId="301"/>
            <ac:picMk id="6" creationId="{91A1207C-432E-4144-A7B2-690A97BE8FFE}"/>
          </ac:picMkLst>
        </pc:picChg>
        <pc:picChg chg="add del mod">
          <ac:chgData name="zhiwen zhao" userId="bc03072ab7912b87" providerId="LiveId" clId="{AB79A62B-3265-40A6-BF2B-822730619B29}" dt="2021-01-29T18:12:25.163" v="756" actId="478"/>
          <ac:picMkLst>
            <pc:docMk/>
            <pc:sldMk cId="2119156373" sldId="301"/>
            <ac:picMk id="8" creationId="{A20888E3-0A77-4B44-884F-3E92A3B0DE6F}"/>
          </ac:picMkLst>
        </pc:picChg>
        <pc:picChg chg="add del">
          <ac:chgData name="zhiwen zhao" userId="bc03072ab7912b87" providerId="LiveId" clId="{AB79A62B-3265-40A6-BF2B-822730619B29}" dt="2021-01-29T18:12:40.579" v="760" actId="22"/>
          <ac:picMkLst>
            <pc:docMk/>
            <pc:sldMk cId="2119156373" sldId="301"/>
            <ac:picMk id="10" creationId="{116EB5BD-1386-41E2-8182-871B33F4C044}"/>
          </ac:picMkLst>
        </pc:picChg>
        <pc:picChg chg="add mod">
          <ac:chgData name="zhiwen zhao" userId="bc03072ab7912b87" providerId="LiveId" clId="{AB79A62B-3265-40A6-BF2B-822730619B29}" dt="2021-01-29T18:15:02.855" v="781" actId="1076"/>
          <ac:picMkLst>
            <pc:docMk/>
            <pc:sldMk cId="2119156373" sldId="301"/>
            <ac:picMk id="13" creationId="{CEE766CE-AABA-4009-8296-478F07EA71B3}"/>
          </ac:picMkLst>
        </pc:picChg>
      </pc:sldChg>
      <pc:sldChg chg="addSp delSp modSp add del mod">
        <pc:chgData name="zhiwen zhao" userId="bc03072ab7912b87" providerId="LiveId" clId="{AB79A62B-3265-40A6-BF2B-822730619B29}" dt="2021-01-30T05:02:28.592" v="1989" actId="2696"/>
        <pc:sldMkLst>
          <pc:docMk/>
          <pc:sldMk cId="2209331414" sldId="301"/>
        </pc:sldMkLst>
        <pc:spChg chg="add del mod">
          <ac:chgData name="zhiwen zhao" userId="bc03072ab7912b87" providerId="LiveId" clId="{AB79A62B-3265-40A6-BF2B-822730619B29}" dt="2021-01-30T05:02:22.318" v="1988" actId="478"/>
          <ac:spMkLst>
            <pc:docMk/>
            <pc:sldMk cId="2209331414" sldId="301"/>
            <ac:spMk id="3" creationId="{0E87C105-B272-4B9A-A6F5-1D5E03D6E92B}"/>
          </ac:spMkLst>
        </pc:spChg>
        <pc:picChg chg="del">
          <ac:chgData name="zhiwen zhao" userId="bc03072ab7912b87" providerId="LiveId" clId="{AB79A62B-3265-40A6-BF2B-822730619B29}" dt="2021-01-30T04:58:37.255" v="1973" actId="21"/>
          <ac:picMkLst>
            <pc:docMk/>
            <pc:sldMk cId="2209331414" sldId="301"/>
            <ac:picMk id="6" creationId="{91A1207C-432E-4144-A7B2-690A97BE8FFE}"/>
          </ac:picMkLst>
        </pc:picChg>
      </pc:sldChg>
      <pc:sldChg chg="addSp delSp modSp add mod">
        <pc:chgData name="zhiwen zhao" userId="bc03072ab7912b87" providerId="LiveId" clId="{AB79A62B-3265-40A6-BF2B-822730619B29}" dt="2021-02-02T19:41:48.818" v="2611" actId="1036"/>
        <pc:sldMkLst>
          <pc:docMk/>
          <pc:sldMk cId="2967154834" sldId="301"/>
        </pc:sldMkLst>
        <pc:spChg chg="del">
          <ac:chgData name="zhiwen zhao" userId="bc03072ab7912b87" providerId="LiveId" clId="{AB79A62B-3265-40A6-BF2B-822730619B29}" dt="2021-01-30T05:02:36.396" v="1992" actId="478"/>
          <ac:spMkLst>
            <pc:docMk/>
            <pc:sldMk cId="2967154834" sldId="301"/>
            <ac:spMk id="15" creationId="{B8223B6E-441A-4D1A-B5E9-4E12316F9A8A}"/>
          </ac:spMkLst>
        </pc:spChg>
        <pc:picChg chg="add del mod">
          <ac:chgData name="zhiwen zhao" userId="bc03072ab7912b87" providerId="LiveId" clId="{AB79A62B-3265-40A6-BF2B-822730619B29}" dt="2021-02-02T19:41:42.138" v="2591" actId="478"/>
          <ac:picMkLst>
            <pc:docMk/>
            <pc:sldMk cId="2967154834" sldId="301"/>
            <ac:picMk id="3" creationId="{46CA014F-AD0E-4A9A-BC68-D71264F2B07E}"/>
          </ac:picMkLst>
        </pc:picChg>
        <pc:picChg chg="add del mod">
          <ac:chgData name="zhiwen zhao" userId="bc03072ab7912b87" providerId="LiveId" clId="{AB79A62B-3265-40A6-BF2B-822730619B29}" dt="2021-02-01T18:48:18.056" v="2455" actId="478"/>
          <ac:picMkLst>
            <pc:docMk/>
            <pc:sldMk cId="2967154834" sldId="301"/>
            <ac:picMk id="3" creationId="{49BF5636-C544-4774-AD33-374BB8ACF375}"/>
          </ac:picMkLst>
        </pc:picChg>
        <pc:picChg chg="add del mod">
          <ac:chgData name="zhiwen zhao" userId="bc03072ab7912b87" providerId="LiveId" clId="{AB79A62B-3265-40A6-BF2B-822730619B29}" dt="2021-02-02T19:03:37.980" v="2579" actId="478"/>
          <ac:picMkLst>
            <pc:docMk/>
            <pc:sldMk cId="2967154834" sldId="301"/>
            <ac:picMk id="6" creationId="{8E504B6C-B2F4-417F-A3A6-788727BBDC6D}"/>
          </ac:picMkLst>
        </pc:picChg>
        <pc:picChg chg="add mod">
          <ac:chgData name="zhiwen zhao" userId="bc03072ab7912b87" providerId="LiveId" clId="{AB79A62B-3265-40A6-BF2B-822730619B29}" dt="2021-02-02T19:41:48.818" v="2611" actId="1036"/>
          <ac:picMkLst>
            <pc:docMk/>
            <pc:sldMk cId="2967154834" sldId="301"/>
            <ac:picMk id="7" creationId="{12FA862A-8CCB-4DA5-AEB9-4666502CDBC6}"/>
          </ac:picMkLst>
        </pc:picChg>
        <pc:picChg chg="del mod">
          <ac:chgData name="zhiwen zhao" userId="bc03072ab7912b87" providerId="LiveId" clId="{AB79A62B-3265-40A6-BF2B-822730619B29}" dt="2021-01-30T05:40:18.180" v="2294" actId="478"/>
          <ac:picMkLst>
            <pc:docMk/>
            <pc:sldMk cId="2967154834" sldId="301"/>
            <ac:picMk id="13" creationId="{CEE766CE-AABA-4009-8296-478F07EA71B3}"/>
          </ac:picMkLst>
        </pc:picChg>
      </pc:sldChg>
      <pc:sldChg chg="addSp delSp modSp new mod ord">
        <pc:chgData name="zhiwen zhao" userId="bc03072ab7912b87" providerId="LiveId" clId="{AB79A62B-3265-40A6-BF2B-822730619B29}" dt="2021-01-30T04:57:48.856" v="1962" actId="478"/>
        <pc:sldMkLst>
          <pc:docMk/>
          <pc:sldMk cId="1119756300" sldId="302"/>
        </pc:sldMkLst>
        <pc:spChg chg="del">
          <ac:chgData name="zhiwen zhao" userId="bc03072ab7912b87" providerId="LiveId" clId="{AB79A62B-3265-40A6-BF2B-822730619B29}" dt="2021-01-29T18:15:17.540" v="782"/>
          <ac:spMkLst>
            <pc:docMk/>
            <pc:sldMk cId="1119756300" sldId="302"/>
            <ac:spMk id="3" creationId="{02B1A86C-9F0A-45D9-9729-E69F8400D74A}"/>
          </ac:spMkLst>
        </pc:spChg>
        <pc:spChg chg="add del mod">
          <ac:chgData name="zhiwen zhao" userId="bc03072ab7912b87" providerId="LiveId" clId="{AB79A62B-3265-40A6-BF2B-822730619B29}" dt="2021-01-30T04:57:48.856" v="1962" actId="478"/>
          <ac:spMkLst>
            <pc:docMk/>
            <pc:sldMk cId="1119756300" sldId="302"/>
            <ac:spMk id="9" creationId="{EF2B53E5-3F50-4B16-B49A-6E09F367D48F}"/>
          </ac:spMkLst>
        </pc:spChg>
        <pc:picChg chg="add mod">
          <ac:chgData name="zhiwen zhao" userId="bc03072ab7912b87" providerId="LiveId" clId="{AB79A62B-3265-40A6-BF2B-822730619B29}" dt="2021-01-30T04:55:33.987" v="1929" actId="14100"/>
          <ac:picMkLst>
            <pc:docMk/>
            <pc:sldMk cId="1119756300" sldId="302"/>
            <ac:picMk id="6" creationId="{2C5ADC28-79F2-4239-A276-6A5301F2D2AA}"/>
          </ac:picMkLst>
        </pc:picChg>
        <pc:picChg chg="add mod ord">
          <ac:chgData name="zhiwen zhao" userId="bc03072ab7912b87" providerId="LiveId" clId="{AB79A62B-3265-40A6-BF2B-822730619B29}" dt="2021-01-30T04:56:01.063" v="1934" actId="166"/>
          <ac:picMkLst>
            <pc:docMk/>
            <pc:sldMk cId="1119756300" sldId="302"/>
            <ac:picMk id="8" creationId="{D6F052A5-6AAE-4A7B-9E5C-58A95ED6BF76}"/>
          </ac:picMkLst>
        </pc:picChg>
        <pc:picChg chg="add mod">
          <ac:chgData name="zhiwen zhao" userId="bc03072ab7912b87" providerId="LiveId" clId="{AB79A62B-3265-40A6-BF2B-822730619B29}" dt="2021-01-30T04:55:49.906" v="1933" actId="1076"/>
          <ac:picMkLst>
            <pc:docMk/>
            <pc:sldMk cId="1119756300" sldId="302"/>
            <ac:picMk id="10" creationId="{DA38E91C-CC1A-4555-B9BE-82E43C251784}"/>
          </ac:picMkLst>
        </pc:picChg>
      </pc:sldChg>
      <pc:sldChg chg="addSp delSp modSp new del mod">
        <pc:chgData name="zhiwen zhao" userId="bc03072ab7912b87" providerId="LiveId" clId="{AB79A62B-3265-40A6-BF2B-822730619B29}" dt="2021-01-30T04:56:12.950" v="1935" actId="47"/>
        <pc:sldMkLst>
          <pc:docMk/>
          <pc:sldMk cId="3058310341" sldId="303"/>
        </pc:sldMkLst>
        <pc:spChg chg="del">
          <ac:chgData name="zhiwen zhao" userId="bc03072ab7912b87" providerId="LiveId" clId="{AB79A62B-3265-40A6-BF2B-822730619B29}" dt="2021-01-29T18:15:50.241" v="793"/>
          <ac:spMkLst>
            <pc:docMk/>
            <pc:sldMk cId="3058310341" sldId="303"/>
            <ac:spMk id="3" creationId="{2922E868-B1D6-4C1F-A0E9-910B0EE7DCC3}"/>
          </ac:spMkLst>
        </pc:spChg>
        <pc:spChg chg="add mod">
          <ac:chgData name="zhiwen zhao" userId="bc03072ab7912b87" providerId="LiveId" clId="{AB79A62B-3265-40A6-BF2B-822730619B29}" dt="2021-01-29T18:16:22.450" v="813" actId="20577"/>
          <ac:spMkLst>
            <pc:docMk/>
            <pc:sldMk cId="3058310341" sldId="303"/>
            <ac:spMk id="9" creationId="{F379A379-1BBD-45FC-BF60-7259793EF22D}"/>
          </ac:spMkLst>
        </pc:spChg>
        <pc:spChg chg="add mod">
          <ac:chgData name="zhiwen zhao" userId="bc03072ab7912b87" providerId="LiveId" clId="{AB79A62B-3265-40A6-BF2B-822730619B29}" dt="2021-01-29T21:09:27.443" v="1421" actId="20577"/>
          <ac:spMkLst>
            <pc:docMk/>
            <pc:sldMk cId="3058310341" sldId="303"/>
            <ac:spMk id="10" creationId="{DF3216EC-0A64-4903-AA27-FF17F15C229C}"/>
          </ac:spMkLst>
        </pc:spChg>
        <pc:spChg chg="add mod">
          <ac:chgData name="zhiwen zhao" userId="bc03072ab7912b87" providerId="LiveId" clId="{AB79A62B-3265-40A6-BF2B-822730619B29}" dt="2021-01-30T04:54:55.939" v="1926" actId="21"/>
          <ac:spMkLst>
            <pc:docMk/>
            <pc:sldMk cId="3058310341" sldId="303"/>
            <ac:spMk id="12" creationId="{49622C38-1950-4E57-B3CF-B8D4984B6D47}"/>
          </ac:spMkLst>
        </pc:spChg>
        <pc:picChg chg="add del mod">
          <ac:chgData name="zhiwen zhao" userId="bc03072ab7912b87" providerId="LiveId" clId="{AB79A62B-3265-40A6-BF2B-822730619B29}" dt="2021-01-30T04:54:55.939" v="1926" actId="21"/>
          <ac:picMkLst>
            <pc:docMk/>
            <pc:sldMk cId="3058310341" sldId="303"/>
            <ac:picMk id="6" creationId="{A7B127A9-19E5-4B44-81ED-29068CCC0685}"/>
          </ac:picMkLst>
        </pc:picChg>
        <pc:picChg chg="add del mod">
          <ac:chgData name="zhiwen zhao" userId="bc03072ab7912b87" providerId="LiveId" clId="{AB79A62B-3265-40A6-BF2B-822730619B29}" dt="2021-01-30T04:54:44.804" v="1925" actId="478"/>
          <ac:picMkLst>
            <pc:docMk/>
            <pc:sldMk cId="3058310341" sldId="303"/>
            <ac:picMk id="8" creationId="{A82E0344-B985-462C-90D0-D8332E74476C}"/>
          </ac:picMkLst>
        </pc:picChg>
      </pc:sldChg>
      <pc:sldChg chg="addSp delSp modSp new mod ord">
        <pc:chgData name="zhiwen zhao" userId="bc03072ab7912b87" providerId="LiveId" clId="{AB79A62B-3265-40A6-BF2B-822730619B29}" dt="2021-01-31T02:26:05.676" v="2363" actId="14100"/>
        <pc:sldMkLst>
          <pc:docMk/>
          <pc:sldMk cId="3660164986" sldId="304"/>
        </pc:sldMkLst>
        <pc:spChg chg="del">
          <ac:chgData name="zhiwen zhao" userId="bc03072ab7912b87" providerId="LiveId" clId="{AB79A62B-3265-40A6-BF2B-822730619B29}" dt="2021-01-29T18:16:41.647" v="826"/>
          <ac:spMkLst>
            <pc:docMk/>
            <pc:sldMk cId="3660164986" sldId="304"/>
            <ac:spMk id="3" creationId="{1E59432A-106D-44EA-AFFC-1C25822E4165}"/>
          </ac:spMkLst>
        </pc:spChg>
        <pc:spChg chg="add mod">
          <ac:chgData name="zhiwen zhao" userId="bc03072ab7912b87" providerId="LiveId" clId="{AB79A62B-3265-40A6-BF2B-822730619B29}" dt="2021-01-29T18:17:56.843" v="862"/>
          <ac:spMkLst>
            <pc:docMk/>
            <pc:sldMk cId="3660164986" sldId="304"/>
            <ac:spMk id="9" creationId="{79418FCD-7505-4F2E-BE7F-0FE842BCB360}"/>
          </ac:spMkLst>
        </pc:spChg>
        <pc:picChg chg="add mod">
          <ac:chgData name="zhiwen zhao" userId="bc03072ab7912b87" providerId="LiveId" clId="{AB79A62B-3265-40A6-BF2B-822730619B29}" dt="2021-01-31T02:26:05.676" v="2363" actId="14100"/>
          <ac:picMkLst>
            <pc:docMk/>
            <pc:sldMk cId="3660164986" sldId="304"/>
            <ac:picMk id="6" creationId="{F872EA14-4EC5-4B8C-B6CF-A0CC8E8733CB}"/>
          </ac:picMkLst>
        </pc:picChg>
        <pc:picChg chg="add mod">
          <ac:chgData name="zhiwen zhao" userId="bc03072ab7912b87" providerId="LiveId" clId="{AB79A62B-3265-40A6-BF2B-822730619B29}" dt="2021-01-30T05:04:35.551" v="2001" actId="1076"/>
          <ac:picMkLst>
            <pc:docMk/>
            <pc:sldMk cId="3660164986" sldId="304"/>
            <ac:picMk id="8" creationId="{91164645-200C-464F-BF1B-25F50D95DB90}"/>
          </ac:picMkLst>
        </pc:picChg>
        <pc:picChg chg="add del mod ord">
          <ac:chgData name="zhiwen zhao" userId="bc03072ab7912b87" providerId="LiveId" clId="{AB79A62B-3265-40A6-BF2B-822730619B29}" dt="2021-01-30T05:29:54.889" v="2033" actId="478"/>
          <ac:picMkLst>
            <pc:docMk/>
            <pc:sldMk cId="3660164986" sldId="304"/>
            <ac:picMk id="10" creationId="{8BEF43EC-B118-4467-AC82-C109C694031E}"/>
          </ac:picMkLst>
        </pc:picChg>
      </pc:sldChg>
      <pc:sldChg chg="addSp delSp modSp add mod">
        <pc:chgData name="zhiwen zhao" userId="bc03072ab7912b87" providerId="LiveId" clId="{AB79A62B-3265-40A6-BF2B-822730619B29}" dt="2021-02-01T18:48:12.705" v="2454" actId="1035"/>
        <pc:sldMkLst>
          <pc:docMk/>
          <pc:sldMk cId="766560149" sldId="305"/>
        </pc:sldMkLst>
        <pc:spChg chg="del">
          <ac:chgData name="zhiwen zhao" userId="bc03072ab7912b87" providerId="LiveId" clId="{AB79A62B-3265-40A6-BF2B-822730619B29}" dt="2021-01-30T05:40:34.708" v="2300" actId="478"/>
          <ac:spMkLst>
            <pc:docMk/>
            <pc:sldMk cId="766560149" sldId="305"/>
            <ac:spMk id="2" creationId="{EACFBA98-B969-4D88-97E2-2134C95DFCDC}"/>
          </ac:spMkLst>
        </pc:spChg>
        <pc:spChg chg="mod">
          <ac:chgData name="zhiwen zhao" userId="bc03072ab7912b87" providerId="LiveId" clId="{AB79A62B-3265-40A6-BF2B-822730619B29}" dt="2021-02-01T18:48:11.811" v="2453" actId="1036"/>
          <ac:spMkLst>
            <pc:docMk/>
            <pc:sldMk cId="766560149" sldId="305"/>
            <ac:spMk id="9" creationId="{7EDB8AB2-823C-465D-B2A1-74B8ED1C9A07}"/>
          </ac:spMkLst>
        </pc:spChg>
        <pc:spChg chg="del">
          <ac:chgData name="zhiwen zhao" userId="bc03072ab7912b87" providerId="LiveId" clId="{AB79A62B-3265-40A6-BF2B-822730619B29}" dt="2021-01-30T05:05:16.551" v="2016" actId="478"/>
          <ac:spMkLst>
            <pc:docMk/>
            <pc:sldMk cId="766560149" sldId="305"/>
            <ac:spMk id="10" creationId="{0A89F289-98A3-4A12-A260-C68179D2DEF7}"/>
          </ac:spMkLst>
        </pc:spChg>
        <pc:spChg chg="del">
          <ac:chgData name="zhiwen zhao" userId="bc03072ab7912b87" providerId="LiveId" clId="{AB79A62B-3265-40A6-BF2B-822730619B29}" dt="2021-01-30T05:05:12.417" v="2015" actId="478"/>
          <ac:spMkLst>
            <pc:docMk/>
            <pc:sldMk cId="766560149" sldId="305"/>
            <ac:spMk id="12" creationId="{96D14449-61FE-42BD-8783-FB51DE5F98C0}"/>
          </ac:spMkLst>
        </pc:spChg>
        <pc:picChg chg="add del mod">
          <ac:chgData name="zhiwen zhao" userId="bc03072ab7912b87" providerId="LiveId" clId="{AB79A62B-3265-40A6-BF2B-822730619B29}" dt="2021-02-01T18:47:36.804" v="2442" actId="478"/>
          <ac:picMkLst>
            <pc:docMk/>
            <pc:sldMk cId="766560149" sldId="305"/>
            <ac:picMk id="5" creationId="{B38315AF-2CCC-43C9-A856-2E2577F20CF3}"/>
          </ac:picMkLst>
        </pc:picChg>
        <pc:picChg chg="add mod">
          <ac:chgData name="zhiwen zhao" userId="bc03072ab7912b87" providerId="LiveId" clId="{AB79A62B-3265-40A6-BF2B-822730619B29}" dt="2021-02-01T18:48:12.705" v="2454" actId="1035"/>
          <ac:picMkLst>
            <pc:docMk/>
            <pc:sldMk cId="766560149" sldId="305"/>
            <ac:picMk id="7" creationId="{888364A4-531C-42FD-9B41-0C46053E50FE}"/>
          </ac:picMkLst>
        </pc:picChg>
        <pc:picChg chg="del mod">
          <ac:chgData name="zhiwen zhao" userId="bc03072ab7912b87" providerId="LiveId" clId="{AB79A62B-3265-40A6-BF2B-822730619B29}" dt="2021-01-30T05:30:53.921" v="2034" actId="478"/>
          <ac:picMkLst>
            <pc:docMk/>
            <pc:sldMk cId="766560149" sldId="305"/>
            <ac:picMk id="8" creationId="{716664DF-27AE-4E7C-9FCB-982B13618D86}"/>
          </ac:picMkLst>
        </pc:picChg>
      </pc:sldChg>
      <pc:sldChg chg="addSp delSp modSp new del mod">
        <pc:chgData name="zhiwen zhao" userId="bc03072ab7912b87" providerId="LiveId" clId="{AB79A62B-3265-40A6-BF2B-822730619B29}" dt="2021-01-30T05:05:03.665" v="2013" actId="2696"/>
        <pc:sldMkLst>
          <pc:docMk/>
          <pc:sldMk cId="4244668275" sldId="305"/>
        </pc:sldMkLst>
        <pc:spChg chg="del">
          <ac:chgData name="zhiwen zhao" userId="bc03072ab7912b87" providerId="LiveId" clId="{AB79A62B-3265-40A6-BF2B-822730619B29}" dt="2021-01-29T18:17:10.734" v="837"/>
          <ac:spMkLst>
            <pc:docMk/>
            <pc:sldMk cId="4244668275" sldId="305"/>
            <ac:spMk id="3" creationId="{6913B410-A911-4A56-82FF-E2AFB5D0A036}"/>
          </ac:spMkLst>
        </pc:spChg>
        <pc:spChg chg="add mod">
          <ac:chgData name="zhiwen zhao" userId="bc03072ab7912b87" providerId="LiveId" clId="{AB79A62B-3265-40A6-BF2B-822730619B29}" dt="2021-01-29T18:17:52.324" v="861" actId="20577"/>
          <ac:spMkLst>
            <pc:docMk/>
            <pc:sldMk cId="4244668275" sldId="305"/>
            <ac:spMk id="9" creationId="{7EDB8AB2-823C-465D-B2A1-74B8ED1C9A07}"/>
          </ac:spMkLst>
        </pc:spChg>
        <pc:spChg chg="add mod">
          <ac:chgData name="zhiwen zhao" userId="bc03072ab7912b87" providerId="LiveId" clId="{AB79A62B-3265-40A6-BF2B-822730619B29}" dt="2021-01-29T18:19:04.663" v="896" actId="20577"/>
          <ac:spMkLst>
            <pc:docMk/>
            <pc:sldMk cId="4244668275" sldId="305"/>
            <ac:spMk id="10" creationId="{0A89F289-98A3-4A12-A260-C68179D2DEF7}"/>
          </ac:spMkLst>
        </pc:spChg>
        <pc:spChg chg="add mod">
          <ac:chgData name="zhiwen zhao" userId="bc03072ab7912b87" providerId="LiveId" clId="{AB79A62B-3265-40A6-BF2B-822730619B29}" dt="2021-01-30T05:04:38.834" v="2002" actId="21"/>
          <ac:spMkLst>
            <pc:docMk/>
            <pc:sldMk cId="4244668275" sldId="305"/>
            <ac:spMk id="12" creationId="{96D14449-61FE-42BD-8783-FB51DE5F98C0}"/>
          </ac:spMkLst>
        </pc:spChg>
        <pc:picChg chg="add del mod">
          <ac:chgData name="zhiwen zhao" userId="bc03072ab7912b87" providerId="LiveId" clId="{AB79A62B-3265-40A6-BF2B-822730619B29}" dt="2021-01-30T05:04:38.834" v="2002" actId="21"/>
          <ac:picMkLst>
            <pc:docMk/>
            <pc:sldMk cId="4244668275" sldId="305"/>
            <ac:picMk id="6" creationId="{3DF6EAE8-F16A-45F0-9586-58DAA7F22777}"/>
          </ac:picMkLst>
        </pc:picChg>
        <pc:picChg chg="add mod">
          <ac:chgData name="zhiwen zhao" userId="bc03072ab7912b87" providerId="LiveId" clId="{AB79A62B-3265-40A6-BF2B-822730619B29}" dt="2021-01-29T18:17:30.365" v="846" actId="1076"/>
          <ac:picMkLst>
            <pc:docMk/>
            <pc:sldMk cId="4244668275" sldId="305"/>
            <ac:picMk id="8" creationId="{716664DF-27AE-4E7C-9FCB-982B13618D86}"/>
          </ac:picMkLst>
        </pc:picChg>
      </pc:sldChg>
      <pc:sldChg chg="modSp new mod">
        <pc:chgData name="zhiwen zhao" userId="bc03072ab7912b87" providerId="LiveId" clId="{AB79A62B-3265-40A6-BF2B-822730619B29}" dt="2021-01-30T04:56:27.038" v="1942" actId="20577"/>
        <pc:sldMkLst>
          <pc:docMk/>
          <pc:sldMk cId="1388761344" sldId="306"/>
        </pc:sldMkLst>
        <pc:spChg chg="mod">
          <ac:chgData name="zhiwen zhao" userId="bc03072ab7912b87" providerId="LiveId" clId="{AB79A62B-3265-40A6-BF2B-822730619B29}" dt="2021-01-30T04:56:27.038" v="1942" actId="20577"/>
          <ac:spMkLst>
            <pc:docMk/>
            <pc:sldMk cId="1388761344" sldId="306"/>
            <ac:spMk id="2" creationId="{3AA54585-9FD4-420E-B5DA-53CDC80667EC}"/>
          </ac:spMkLst>
        </pc:spChg>
      </pc:sldChg>
      <pc:sldChg chg="addSp delSp modSp new mod">
        <pc:chgData name="zhiwen zhao" userId="bc03072ab7912b87" providerId="LiveId" clId="{AB79A62B-3265-40A6-BF2B-822730619B29}" dt="2021-02-01T18:47:30.282" v="2441" actId="1076"/>
        <pc:sldMkLst>
          <pc:docMk/>
          <pc:sldMk cId="2151908449" sldId="307"/>
        </pc:sldMkLst>
        <pc:spChg chg="del mod">
          <ac:chgData name="zhiwen zhao" userId="bc03072ab7912b87" providerId="LiveId" clId="{AB79A62B-3265-40A6-BF2B-822730619B29}" dt="2021-01-30T04:57:20.276" v="1957" actId="478"/>
          <ac:spMkLst>
            <pc:docMk/>
            <pc:sldMk cId="2151908449" sldId="307"/>
            <ac:spMk id="2" creationId="{C1670835-B54C-4DAD-B512-95B7DBFB278D}"/>
          </ac:spMkLst>
        </pc:spChg>
        <pc:spChg chg="del">
          <ac:chgData name="zhiwen zhao" userId="bc03072ab7912b87" providerId="LiveId" clId="{AB79A62B-3265-40A6-BF2B-822730619B29}" dt="2021-01-30T04:57:03.052" v="1950"/>
          <ac:spMkLst>
            <pc:docMk/>
            <pc:sldMk cId="2151908449" sldId="307"/>
            <ac:spMk id="3" creationId="{CFE3FEF2-E822-46C0-A700-55E0A4D3D748}"/>
          </ac:spMkLst>
        </pc:spChg>
        <pc:spChg chg="add del mod">
          <ac:chgData name="zhiwen zhao" userId="bc03072ab7912b87" providerId="LiveId" clId="{AB79A62B-3265-40A6-BF2B-822730619B29}" dt="2021-01-30T04:57:40.610" v="1958" actId="478"/>
          <ac:spMkLst>
            <pc:docMk/>
            <pc:sldMk cId="2151908449" sldId="307"/>
            <ac:spMk id="8" creationId="{20C13EEB-ECE1-437A-B995-A61824A9A159}"/>
          </ac:spMkLst>
        </pc:spChg>
        <pc:spChg chg="add del mod">
          <ac:chgData name="zhiwen zhao" userId="bc03072ab7912b87" providerId="LiveId" clId="{AB79A62B-3265-40A6-BF2B-822730619B29}" dt="2021-01-30T04:57:43.817" v="1960"/>
          <ac:spMkLst>
            <pc:docMk/>
            <pc:sldMk cId="2151908449" sldId="307"/>
            <ac:spMk id="9" creationId="{D388C980-06C7-4A46-8218-5686E5B27389}"/>
          </ac:spMkLst>
        </pc:spChg>
        <pc:spChg chg="add mod">
          <ac:chgData name="zhiwen zhao" userId="bc03072ab7912b87" providerId="LiveId" clId="{AB79A62B-3265-40A6-BF2B-822730619B29}" dt="2021-01-30T04:57:55.598" v="1964" actId="1076"/>
          <ac:spMkLst>
            <pc:docMk/>
            <pc:sldMk cId="2151908449" sldId="307"/>
            <ac:spMk id="10" creationId="{B9ABBA64-9955-423F-877D-AA4F3C145E7D}"/>
          </ac:spMkLst>
        </pc:spChg>
        <pc:spChg chg="add del mod">
          <ac:chgData name="zhiwen zhao" userId="bc03072ab7912b87" providerId="LiveId" clId="{AB79A62B-3265-40A6-BF2B-822730619B29}" dt="2021-01-30T05:08:09.629" v="2022"/>
          <ac:spMkLst>
            <pc:docMk/>
            <pc:sldMk cId="2151908449" sldId="307"/>
            <ac:spMk id="14" creationId="{098E738C-06EF-4570-8219-28E33FDB594A}"/>
          </ac:spMkLst>
        </pc:spChg>
        <pc:spChg chg="add del mod">
          <ac:chgData name="zhiwen zhao" userId="bc03072ab7912b87" providerId="LiveId" clId="{AB79A62B-3265-40A6-BF2B-822730619B29}" dt="2021-02-01T18:47:22.873" v="2438" actId="478"/>
          <ac:spMkLst>
            <pc:docMk/>
            <pc:sldMk cId="2151908449" sldId="307"/>
            <ac:spMk id="18" creationId="{9584C99C-8AC1-44B9-896A-69E2105A4FA2}"/>
          </ac:spMkLst>
        </pc:spChg>
        <pc:spChg chg="add del mod">
          <ac:chgData name="zhiwen zhao" userId="bc03072ab7912b87" providerId="LiveId" clId="{AB79A62B-3265-40A6-BF2B-822730619B29}" dt="2021-02-01T18:47:24.593" v="2439" actId="478"/>
          <ac:spMkLst>
            <pc:docMk/>
            <pc:sldMk cId="2151908449" sldId="307"/>
            <ac:spMk id="19" creationId="{F258C5ED-9AA3-4F83-97FE-006A727CEFFA}"/>
          </ac:spMkLst>
        </pc:spChg>
        <pc:spChg chg="add del mod">
          <ac:chgData name="zhiwen zhao" userId="bc03072ab7912b87" providerId="LiveId" clId="{AB79A62B-3265-40A6-BF2B-822730619B29}" dt="2021-02-01T18:47:20.019" v="2436" actId="478"/>
          <ac:spMkLst>
            <pc:docMk/>
            <pc:sldMk cId="2151908449" sldId="307"/>
            <ac:spMk id="21" creationId="{8BB7D421-6D5B-4881-865B-DB6D132AA486}"/>
          </ac:spMkLst>
        </pc:spChg>
        <pc:picChg chg="add del mod">
          <ac:chgData name="zhiwen zhao" userId="bc03072ab7912b87" providerId="LiveId" clId="{AB79A62B-3265-40A6-BF2B-822730619B29}" dt="2021-01-30T05:08:00.858" v="2021" actId="478"/>
          <ac:picMkLst>
            <pc:docMk/>
            <pc:sldMk cId="2151908449" sldId="307"/>
            <ac:picMk id="6" creationId="{36EC5527-98C7-425C-9B84-7970680E12C8}"/>
          </ac:picMkLst>
        </pc:picChg>
        <pc:picChg chg="add del mod">
          <ac:chgData name="zhiwen zhao" userId="bc03072ab7912b87" providerId="LiveId" clId="{AB79A62B-3265-40A6-BF2B-822730619B29}" dt="2021-02-01T18:47:20.822" v="2437" actId="478"/>
          <ac:picMkLst>
            <pc:docMk/>
            <pc:sldMk cId="2151908449" sldId="307"/>
            <ac:picMk id="12" creationId="{38D76BE1-153B-44B4-8C29-A44D7719865F}"/>
          </ac:picMkLst>
        </pc:picChg>
        <pc:picChg chg="add del mod">
          <ac:chgData name="zhiwen zhao" userId="bc03072ab7912b87" providerId="LiveId" clId="{AB79A62B-3265-40A6-BF2B-822730619B29}" dt="2021-02-01T18:47:16.282" v="2435" actId="478"/>
          <ac:picMkLst>
            <pc:docMk/>
            <pc:sldMk cId="2151908449" sldId="307"/>
            <ac:picMk id="16" creationId="{801BCB6E-7281-429F-9185-395438E69C3C}"/>
          </ac:picMkLst>
        </pc:picChg>
        <pc:picChg chg="add mod">
          <ac:chgData name="zhiwen zhao" userId="bc03072ab7912b87" providerId="LiveId" clId="{AB79A62B-3265-40A6-BF2B-822730619B29}" dt="2021-02-01T18:47:30.282" v="2441" actId="1076"/>
          <ac:picMkLst>
            <pc:docMk/>
            <pc:sldMk cId="2151908449" sldId="307"/>
            <ac:picMk id="23" creationId="{12E15671-3B6D-4D8F-99E1-4C5988A708C6}"/>
          </ac:picMkLst>
        </pc:picChg>
      </pc:sldChg>
    </pc:docChg>
  </pc:docChgLst>
  <pc:docChgLst>
    <pc:chgData name="zhiwen zhao" userId="bc03072ab7912b87" providerId="LiveId" clId="{6BDBFA06-5B80-4CBE-B732-F11A1DCA6A7F}"/>
    <pc:docChg chg="undo custSel delSld modSld sldOrd">
      <pc:chgData name="zhiwen zhao" userId="bc03072ab7912b87" providerId="LiveId" clId="{6BDBFA06-5B80-4CBE-B732-F11A1DCA6A7F}" dt="2019-01-11T14:37:40.371" v="3417" actId="20577"/>
      <pc:docMkLst>
        <pc:docMk/>
      </pc:docMkLst>
      <pc:sldChg chg="modSp">
        <pc:chgData name="zhiwen zhao" userId="bc03072ab7912b87" providerId="LiveId" clId="{6BDBFA06-5B80-4CBE-B732-F11A1DCA6A7F}" dt="2019-01-11T14:37:40.371" v="3417" actId="20577"/>
        <pc:sldMkLst>
          <pc:docMk/>
          <pc:sldMk cId="0" sldId="256"/>
        </pc:sldMkLst>
        <pc:spChg chg="mod">
          <ac:chgData name="zhiwen zhao" userId="bc03072ab7912b87" providerId="LiveId" clId="{6BDBFA06-5B80-4CBE-B732-F11A1DCA6A7F}" dt="2019-01-11T14:37:40.371" v="3417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04:02:03.260" v="11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30:17.759" v="3394" actId="20577"/>
        <pc:sldMkLst>
          <pc:docMk/>
          <pc:sldMk cId="0" sldId="257"/>
        </pc:sldMkLst>
        <pc:spChg chg="mod">
          <ac:chgData name="zhiwen zhao" userId="bc03072ab7912b87" providerId="LiveId" clId="{6BDBFA06-5B80-4CBE-B732-F11A1DCA6A7F}" dt="2019-01-11T14:30:17.759" v="3394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ord">
        <pc:chgData name="zhiwen zhao" userId="bc03072ab7912b87" providerId="LiveId" clId="{6BDBFA06-5B80-4CBE-B732-F11A1DCA6A7F}" dt="2019-01-11T14:26:50.035" v="3133" actId="207"/>
        <pc:sldMkLst>
          <pc:docMk/>
          <pc:sldMk cId="0" sldId="258"/>
        </pc:sldMkLst>
        <pc:spChg chg="mod">
          <ac:chgData name="zhiwen zhao" userId="bc03072ab7912b87" providerId="LiveId" clId="{6BDBFA06-5B80-4CBE-B732-F11A1DCA6A7F}" dt="2019-01-11T14:26:50.035" v="3133" actId="207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zhiwen zhao" userId="bc03072ab7912b87" providerId="LiveId" clId="{6BDBFA06-5B80-4CBE-B732-F11A1DCA6A7F}" dt="2019-01-11T06:59:00.430" v="2012" actId="2696"/>
        <pc:sldMkLst>
          <pc:docMk/>
          <pc:sldMk cId="0" sldId="269"/>
        </pc:sldMkLst>
      </pc:sldChg>
      <pc:sldChg chg="del">
        <pc:chgData name="zhiwen zhao" userId="bc03072ab7912b87" providerId="LiveId" clId="{6BDBFA06-5B80-4CBE-B732-F11A1DCA6A7F}" dt="2019-01-11T04:29:43.736" v="18" actId="2696"/>
        <pc:sldMkLst>
          <pc:docMk/>
          <pc:sldMk cId="0" sldId="274"/>
        </pc:sldMkLst>
      </pc:sldChg>
      <pc:sldChg chg="del">
        <pc:chgData name="zhiwen zhao" userId="bc03072ab7912b87" providerId="LiveId" clId="{6BDBFA06-5B80-4CBE-B732-F11A1DCA6A7F}" dt="2019-01-11T04:29:44.789" v="19" actId="2696"/>
        <pc:sldMkLst>
          <pc:docMk/>
          <pc:sldMk cId="0" sldId="275"/>
        </pc:sldMkLst>
      </pc:sldChg>
      <pc:sldChg chg="del">
        <pc:chgData name="zhiwen zhao" userId="bc03072ab7912b87" providerId="LiveId" clId="{6BDBFA06-5B80-4CBE-B732-F11A1DCA6A7F}" dt="2019-01-11T14:30:36.475" v="3395" actId="2696"/>
        <pc:sldMkLst>
          <pc:docMk/>
          <pc:sldMk cId="0" sldId="279"/>
        </pc:sldMkLst>
      </pc:sldChg>
      <pc:sldChg chg="modSp">
        <pc:chgData name="zhiwen zhao" userId="bc03072ab7912b87" providerId="LiveId" clId="{6BDBFA06-5B80-4CBE-B732-F11A1DCA6A7F}" dt="2019-01-11T06:29:49.723" v="1356" actId="6549"/>
        <pc:sldMkLst>
          <pc:docMk/>
          <pc:sldMk cId="0" sldId="280"/>
        </pc:sldMkLst>
        <pc:spChg chg="mod">
          <ac:chgData name="zhiwen zhao" userId="bc03072ab7912b87" providerId="LiveId" clId="{6BDBFA06-5B80-4CBE-B732-F11A1DCA6A7F}" dt="2019-01-11T06:08:53.961" v="703" actId="1035"/>
          <ac:spMkLst>
            <pc:docMk/>
            <pc:sldMk cId="0" sldId="280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06:29:49.723" v="1356" actId="6549"/>
          <ac:spMkLst>
            <pc:docMk/>
            <pc:sldMk cId="0" sldId="280"/>
            <ac:spMk id="3" creationId="{00000000-0000-0000-0000-000000000000}"/>
          </ac:spMkLst>
        </pc:spChg>
      </pc:sldChg>
      <pc:sldChg chg="modSp ord">
        <pc:chgData name="zhiwen zhao" userId="bc03072ab7912b87" providerId="LiveId" clId="{6BDBFA06-5B80-4CBE-B732-F11A1DCA6A7F}" dt="2019-01-11T06:02:54.143" v="641" actId="20577"/>
        <pc:sldMkLst>
          <pc:docMk/>
          <pc:sldMk cId="0" sldId="281"/>
        </pc:sldMkLst>
        <pc:spChg chg="mod">
          <ac:chgData name="zhiwen zhao" userId="bc03072ab7912b87" providerId="LiveId" clId="{6BDBFA06-5B80-4CBE-B732-F11A1DCA6A7F}" dt="2019-01-11T05:29:06.457" v="325" actId="6549"/>
          <ac:spMkLst>
            <pc:docMk/>
            <pc:sldMk cId="0" sldId="281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06:02:54.143" v="641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4:21.932" v="2226" actId="20577"/>
        <pc:sldMkLst>
          <pc:docMk/>
          <pc:sldMk cId="0" sldId="282"/>
        </pc:sldMkLst>
        <pc:spChg chg="mod">
          <ac:chgData name="zhiwen zhao" userId="bc03072ab7912b87" providerId="LiveId" clId="{6BDBFA06-5B80-4CBE-B732-F11A1DCA6A7F}" dt="2019-01-11T06:44:45.382" v="1650" actId="20577"/>
          <ac:spMkLst>
            <pc:docMk/>
            <pc:sldMk cId="0" sldId="282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14:14:21.932" v="2226" actId="20577"/>
          <ac:spMkLst>
            <pc:docMk/>
            <pc:sldMk cId="0" sldId="282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0:13.479" v="2093" actId="5793"/>
        <pc:sldMkLst>
          <pc:docMk/>
          <pc:sldMk cId="0" sldId="283"/>
        </pc:sldMkLst>
        <pc:spChg chg="mod">
          <ac:chgData name="zhiwen zhao" userId="bc03072ab7912b87" providerId="LiveId" clId="{6BDBFA06-5B80-4CBE-B732-F11A1DCA6A7F}" dt="2019-01-11T14:10:13.479" v="2093" actId="5793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06:41:57.525" v="1603" actId="20577"/>
        <pc:sldMkLst>
          <pc:docMk/>
          <pc:sldMk cId="0" sldId="285"/>
        </pc:sldMkLst>
        <pc:spChg chg="mod">
          <ac:chgData name="zhiwen zhao" userId="bc03072ab7912b87" providerId="LiveId" clId="{6BDBFA06-5B80-4CBE-B732-F11A1DCA6A7F}" dt="2019-01-11T06:41:57.525" v="1603" actId="20577"/>
          <ac:spMkLst>
            <pc:docMk/>
            <pc:sldMk cId="0" sldId="285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06:40:28.394" v="1585" actId="20577"/>
        <pc:sldMkLst>
          <pc:docMk/>
          <pc:sldMk cId="0" sldId="286"/>
        </pc:sldMkLst>
        <pc:spChg chg="mod">
          <ac:chgData name="zhiwen zhao" userId="bc03072ab7912b87" providerId="LiveId" clId="{6BDBFA06-5B80-4CBE-B732-F11A1DCA6A7F}" dt="2019-01-11T06:40:28.394" v="1585" actId="20577"/>
          <ac:spMkLst>
            <pc:docMk/>
            <pc:sldMk cId="0" sldId="286"/>
            <ac:spMk id="3" creationId="{00000000-0000-0000-0000-000000000000}"/>
          </ac:spMkLst>
        </pc:spChg>
      </pc:sldChg>
      <pc:sldChg chg="modSp ord">
        <pc:chgData name="zhiwen zhao" userId="bc03072ab7912b87" providerId="LiveId" clId="{6BDBFA06-5B80-4CBE-B732-F11A1DCA6A7F}" dt="2019-01-11T14:09:18.374" v="2085" actId="20577"/>
        <pc:sldMkLst>
          <pc:docMk/>
          <pc:sldMk cId="0" sldId="287"/>
        </pc:sldMkLst>
        <pc:spChg chg="mod">
          <ac:chgData name="zhiwen zhao" userId="bc03072ab7912b87" providerId="LiveId" clId="{6BDBFA06-5B80-4CBE-B732-F11A1DCA6A7F}" dt="2019-01-11T14:09:18.374" v="2085" actId="20577"/>
          <ac:spMkLst>
            <pc:docMk/>
            <pc:sldMk cId="0" sldId="287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3:54.169" v="2214" actId="20577"/>
        <pc:sldMkLst>
          <pc:docMk/>
          <pc:sldMk cId="0" sldId="288"/>
        </pc:sldMkLst>
        <pc:spChg chg="mod">
          <ac:chgData name="zhiwen zhao" userId="bc03072ab7912b87" providerId="LiveId" clId="{6BDBFA06-5B80-4CBE-B732-F11A1DCA6A7F}" dt="2019-01-11T14:13:54.169" v="2214" actId="20577"/>
          <ac:spMkLst>
            <pc:docMk/>
            <pc:sldMk cId="0" sldId="288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0:19.361" v="2094"/>
        <pc:sldMkLst>
          <pc:docMk/>
          <pc:sldMk cId="0" sldId="289"/>
        </pc:sldMkLst>
        <pc:spChg chg="mod">
          <ac:chgData name="zhiwen zhao" userId="bc03072ab7912b87" providerId="LiveId" clId="{6BDBFA06-5B80-4CBE-B732-F11A1DCA6A7F}" dt="2019-01-11T14:10:19.361" v="2094"/>
          <ac:spMkLst>
            <pc:docMk/>
            <pc:sldMk cId="0" sldId="289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0:40.744" v="2105" actId="20577"/>
        <pc:sldMkLst>
          <pc:docMk/>
          <pc:sldMk cId="0" sldId="290"/>
        </pc:sldMkLst>
        <pc:spChg chg="mod">
          <ac:chgData name="zhiwen zhao" userId="bc03072ab7912b87" providerId="LiveId" clId="{6BDBFA06-5B80-4CBE-B732-F11A1DCA6A7F}" dt="2019-01-11T14:10:40.744" v="2105" actId="20577"/>
          <ac:spMkLst>
            <pc:docMk/>
            <pc:sldMk cId="0" sldId="290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06:54:08.726" v="1977" actId="20577"/>
        <pc:sldMkLst>
          <pc:docMk/>
          <pc:sldMk cId="0" sldId="291"/>
        </pc:sldMkLst>
        <pc:spChg chg="mod">
          <ac:chgData name="zhiwen zhao" userId="bc03072ab7912b87" providerId="LiveId" clId="{6BDBFA06-5B80-4CBE-B732-F11A1DCA6A7F}" dt="2019-01-11T06:54:08.726" v="1977" actId="20577"/>
          <ac:spMkLst>
            <pc:docMk/>
            <pc:sldMk cId="0" sldId="291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19:39.981" v="2370" actId="20577"/>
        <pc:sldMkLst>
          <pc:docMk/>
          <pc:sldMk cId="0" sldId="292"/>
        </pc:sldMkLst>
        <pc:spChg chg="mod">
          <ac:chgData name="zhiwen zhao" userId="bc03072ab7912b87" providerId="LiveId" clId="{6BDBFA06-5B80-4CBE-B732-F11A1DCA6A7F}" dt="2019-01-11T14:19:39.981" v="2370" actId="20577"/>
          <ac:spMkLst>
            <pc:docMk/>
            <pc:sldMk cId="0" sldId="292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06:55:26.630" v="2008" actId="20577"/>
          <ac:spMkLst>
            <pc:docMk/>
            <pc:sldMk cId="0" sldId="292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06:40:38.620" v="1588" actId="20577"/>
        <pc:sldMkLst>
          <pc:docMk/>
          <pc:sldMk cId="0" sldId="293"/>
        </pc:sldMkLst>
        <pc:spChg chg="mod">
          <ac:chgData name="zhiwen zhao" userId="bc03072ab7912b87" providerId="LiveId" clId="{6BDBFA06-5B80-4CBE-B732-F11A1DCA6A7F}" dt="2019-01-11T06:40:38.620" v="1588" actId="20577"/>
          <ac:spMkLst>
            <pc:docMk/>
            <pc:sldMk cId="0" sldId="293"/>
            <ac:spMk id="3" creationId="{00000000-0000-0000-0000-000000000000}"/>
          </ac:spMkLst>
        </pc:spChg>
      </pc:sldChg>
      <pc:sldChg chg="modSp">
        <pc:chgData name="zhiwen zhao" userId="bc03072ab7912b87" providerId="LiveId" clId="{6BDBFA06-5B80-4CBE-B732-F11A1DCA6A7F}" dt="2019-01-11T14:29:36.141" v="3377" actId="27636"/>
        <pc:sldMkLst>
          <pc:docMk/>
          <pc:sldMk cId="0" sldId="295"/>
        </pc:sldMkLst>
        <pc:spChg chg="mod">
          <ac:chgData name="zhiwen zhao" userId="bc03072ab7912b87" providerId="LiveId" clId="{6BDBFA06-5B80-4CBE-B732-F11A1DCA6A7F}" dt="2019-01-11T14:12:57.191" v="2126" actId="20577"/>
          <ac:spMkLst>
            <pc:docMk/>
            <pc:sldMk cId="0" sldId="295"/>
            <ac:spMk id="2" creationId="{00000000-0000-0000-0000-000000000000}"/>
          </ac:spMkLst>
        </pc:spChg>
        <pc:spChg chg="mod">
          <ac:chgData name="zhiwen zhao" userId="bc03072ab7912b87" providerId="LiveId" clId="{6BDBFA06-5B80-4CBE-B732-F11A1DCA6A7F}" dt="2019-01-11T14:29:36.141" v="3377" actId="27636"/>
          <ac:spMkLst>
            <pc:docMk/>
            <pc:sldMk cId="0" sldId="295"/>
            <ac:spMk id="3" creationId="{00000000-0000-0000-0000-000000000000}"/>
          </ac:spMkLst>
        </pc:spChg>
      </pc:sldChg>
      <pc:sldChg chg="del">
        <pc:chgData name="zhiwen zhao" userId="bc03072ab7912b87" providerId="LiveId" clId="{6BDBFA06-5B80-4CBE-B732-F11A1DCA6A7F}" dt="2019-01-11T07:00:58.511" v="2013" actId="2696"/>
        <pc:sldMkLst>
          <pc:docMk/>
          <pc:sldMk cId="0" sldId="296"/>
        </pc:sldMkLst>
      </pc:sldChg>
      <pc:sldChg chg="del">
        <pc:chgData name="zhiwen zhao" userId="bc03072ab7912b87" providerId="LiveId" clId="{6BDBFA06-5B80-4CBE-B732-F11A1DCA6A7F}" dt="2019-01-11T06:58:54.709" v="2011" actId="2696"/>
        <pc:sldMkLst>
          <pc:docMk/>
          <pc:sldMk cId="0" sldId="2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73A685-EE46-4F8F-9D86-6E7C084E20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D03D0-3DBA-4D02-8C86-556946CE5C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220E0-8112-4FD5-9ECD-C4518F8A921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595BD-AFFE-4678-B531-2FE8057EB6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CA2E1-5753-4A90-B78B-421D2E8EAE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B5594-AFCB-4B12-B03E-7A9ACCBA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877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70A9A-DD37-43E6-975F-2B5C6FA088C5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A47A-1422-49F9-A1DC-A25DDA2F6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491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C3A0-F389-4C88-BEE9-F77C3C7B2A06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7D2D2-D806-448D-8258-95738161CCFB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F3E1-451D-4203-84DD-F2D1E7480F1D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7E46D-6D4E-4D38-8538-26D134275517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11DF6-DA11-47A4-9B41-192C66B9D22D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4AFC5-DBD7-4BA2-A72C-32E835CDD8B8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8CBB-5300-4659-9449-5F0E64F32D0E}" type="datetime1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FEDA-7F2C-44F6-8C81-7C15008DD81C}" type="datetime1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5011-1843-4274-9534-C491F2438E42}" type="datetime1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E8ACF-4D86-4A43-A667-635E2BAAB854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1C324-A338-4216-AAD5-067A97EAA700}" type="datetime1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A00A-1F76-4B11-A98A-C6A004D23DA9}" type="datetime1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SoLID</a:t>
            </a:r>
            <a:r>
              <a:rPr lang="en-US" dirty="0"/>
              <a:t> pi/e ratio and rejection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Zhiwen Zhao</a:t>
            </a:r>
          </a:p>
          <a:p>
            <a:r>
              <a:rPr lang="en-US" dirty="0"/>
              <a:t>2021/03/11</a:t>
            </a:r>
          </a:p>
          <a:p>
            <a:r>
              <a:rPr lang="en-US" dirty="0"/>
              <a:t>2021/01/29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6C602-E01F-4A56-B1BC-58A10950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7116-7617-449C-9138-E4E2A9677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2790B-8EF7-4C01-840A-0DB73CB3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B76CBD-4E9E-49D5-BD17-70D19996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PVDIS_LD2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A53B9A-44DE-47BB-88A0-102B821E7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9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F77D-D7F9-4D8F-9CAD-E077B29C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/>
              <a:t>PVDIS_LD2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C813-851E-4DFD-8024-60B2BB76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25AE3-0507-4888-800F-A138B33A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0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4585-9FD4-420E-B5DA-53CDC806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5241-2871-4E99-8610-6A0B49A92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F5EB8-B67B-4F64-9FE7-51F1F138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6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39C4-8FB3-4E37-9A3E-1EF29E44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2C5ADC28-79F2-4239-A276-6A5301F2D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97528"/>
            <a:ext cx="5053560" cy="2743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ECACE-8D9F-4B90-ACFC-A8B05622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F2B53E5-3F50-4B16-B49A-6E09F367D48F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SIDIS_He3</a:t>
            </a:r>
          </a:p>
        </p:txBody>
      </p:sp>
      <p:pic>
        <p:nvPicPr>
          <p:cNvPr id="10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DA38E91C-CC1A-4555-B9BE-82E43C251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" y="4049301"/>
            <a:ext cx="5053559" cy="274320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D6F052A5-6AAE-4A7B-9E5C-58A95ED6B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826685"/>
            <a:ext cx="505355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5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8BEF43EC-B118-4467-AC82-C109C6940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00"/>
            <a:ext cx="5053560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769D3-16C4-4C71-8FD3-2B57E6DC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F872EA14-4EC5-4B8C-B6CF-A0CC8E873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38" y="96376"/>
            <a:ext cx="5053561" cy="2743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86B5F-9139-4B3F-B252-6B0D6CE6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1164645-200C-464F-BF1B-25F50D95D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040" y="2839576"/>
            <a:ext cx="5053559" cy="27432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9418FCD-7505-4F2E-BE7F-0FE842BCB360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JPsi_LH2</a:t>
            </a:r>
          </a:p>
        </p:txBody>
      </p:sp>
    </p:spTree>
    <p:extLst>
      <p:ext uri="{BB962C8B-B14F-4D97-AF65-F5344CB8AC3E}">
        <p14:creationId xmlns:p14="http://schemas.microsoft.com/office/powerpoint/2010/main" val="3660164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2E59A4BC-B2F2-4C23-8873-A2C2627D9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" y="4067051"/>
            <a:ext cx="5053560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2210-AB4C-4E11-B62A-B7D1D0C3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PVDIS_LD2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83237C4-F8B4-40F3-B280-E4FCFAF51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0"/>
            <a:ext cx="5053560" cy="2743200"/>
          </a:xfr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1D1C1D6-5F55-4C61-92F7-237B73481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816439"/>
            <a:ext cx="5053559" cy="27432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41909E-8D80-43BA-83C0-B8B4E009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9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2210-AB4C-4E11-B62A-B7D1D0C3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dirty="0"/>
              <a:t>PVDIS_LD2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83237C4-F8B4-40F3-B280-E4FCFAF51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0"/>
            <a:ext cx="5053560" cy="274320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41909E-8D80-43BA-83C0-B8B4E009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FA8BF7-0E49-4480-A829-1BF826C96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5" y="4113945"/>
            <a:ext cx="5051972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CAEA64-7FFE-4967-8465-6ECD63158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696307"/>
            <a:ext cx="473606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6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5F03-E7F8-47C9-A0D8-DFCE1E3C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76625"/>
            <a:ext cx="8229600" cy="1143000"/>
          </a:xfrm>
        </p:spPr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347E1C-767E-488B-9237-093A4AB657E1}"/>
              </a:ext>
            </a:extLst>
          </p:cNvPr>
          <p:cNvSpPr txBox="1">
            <a:spLocks/>
          </p:cNvSpPr>
          <p:nvPr/>
        </p:nvSpPr>
        <p:spPr>
          <a:xfrm>
            <a:off x="152400" y="1447800"/>
            <a:ext cx="8686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pi/e ratio after pi rejection is obtained from </a:t>
            </a:r>
          </a:p>
          <a:p>
            <a:pPr lvl="1"/>
            <a:r>
              <a:rPr lang="en-US" dirty="0"/>
              <a:t>pi and e inclusive generator </a:t>
            </a:r>
          </a:p>
          <a:p>
            <a:pPr lvl="2"/>
            <a:r>
              <a:rPr lang="en-US" dirty="0"/>
              <a:t>pi inclusive generator, latest “</a:t>
            </a:r>
            <a:r>
              <a:rPr lang="en-US" dirty="0" err="1"/>
              <a:t>evgen_bggen</a:t>
            </a:r>
            <a:r>
              <a:rPr lang="en-US" dirty="0"/>
              <a:t>” </a:t>
            </a:r>
          </a:p>
          <a:p>
            <a:pPr lvl="2"/>
            <a:r>
              <a:rPr lang="en-US" dirty="0"/>
              <a:t>e inclusive generator, latest “</a:t>
            </a:r>
            <a:r>
              <a:rPr lang="en-US" dirty="0" err="1"/>
              <a:t>evgen_inclusive_e</a:t>
            </a:r>
            <a:r>
              <a:rPr lang="en-US" dirty="0"/>
              <a:t>” (</a:t>
            </a:r>
            <a:r>
              <a:rPr lang="en-US" dirty="0" err="1"/>
              <a:t>eAll</a:t>
            </a:r>
            <a:r>
              <a:rPr lang="en-US" dirty="0"/>
              <a:t>) without radiation correction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(under work) </a:t>
            </a:r>
            <a:r>
              <a:rPr lang="en-US" dirty="0" err="1"/>
              <a:t>SoLID</a:t>
            </a:r>
            <a:r>
              <a:rPr lang="en-US" dirty="0"/>
              <a:t> detector simulation (at least EC+LGC) for e detection and pi rejection</a:t>
            </a:r>
          </a:p>
          <a:p>
            <a:pPr lvl="2"/>
            <a:r>
              <a:rPr lang="en-US" dirty="0"/>
              <a:t>Online performance:  trigger rate study shows general pi rejection factor 1e-2 for EC (6+1module) and additional 6e-3 for LGC (2 pe in each of 2 PMT, P&lt;4GeV), total ~6e-5? </a:t>
            </a:r>
          </a:p>
          <a:p>
            <a:pPr lvl="2"/>
            <a:r>
              <a:rPr lang="en-US" dirty="0"/>
              <a:t>Offline performance: 5e-3 for EC? Additional 1e-3 for LGC? total 1e-5 or 1e-6?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(for now) </a:t>
            </a:r>
            <a:r>
              <a:rPr lang="en-US" dirty="0"/>
              <a:t>use conservative simple factors to estimate offline performance</a:t>
            </a:r>
          </a:p>
          <a:p>
            <a:pPr lvl="2"/>
            <a:r>
              <a:rPr lang="en-US" dirty="0"/>
              <a:t>e detection factor 100%</a:t>
            </a:r>
          </a:p>
          <a:p>
            <a:pPr lvl="2"/>
            <a:r>
              <a:rPr lang="en-US" dirty="0"/>
              <a:t>pi rejection factor </a:t>
            </a:r>
          </a:p>
          <a:p>
            <a:pPr lvl="3"/>
            <a:r>
              <a:rPr lang="en-US" dirty="0"/>
              <a:t>1e-4 (FA P&lt;4GeV  EC+LGC) and 5e-3 (FA P&gt;4GeV EC) and 5e-3 (LA  EC), for SIDIS_He3 and JPsi_LH2</a:t>
            </a:r>
          </a:p>
          <a:p>
            <a:pPr lvl="3"/>
            <a:r>
              <a:rPr lang="en-US" dirty="0"/>
              <a:t>1e-4 (FA P&lt;4GeV EC+LGC) and 5e-3 (FA P&gt;4GeV  EC), for PVDIS_LD2</a:t>
            </a:r>
          </a:p>
          <a:p>
            <a:r>
              <a:rPr lang="en-US" dirty="0"/>
              <a:t>pi/e ratio after pi rejection can be controlled below 1%</a:t>
            </a:r>
          </a:p>
          <a:p>
            <a:pPr lvl="1"/>
            <a:r>
              <a:rPr lang="en-US" dirty="0"/>
              <a:t>Except for JPsi_LH2, P&lt;3GeV at LA, but invariant mass and kinematic fitting can help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C36092-5BDA-4239-8322-8A99F9C3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F4B60-0E6D-454B-9222-1F3B715EFC6C}"/>
              </a:ext>
            </a:extLst>
          </p:cNvPr>
          <p:cNvSpPr txBox="1"/>
          <p:nvPr/>
        </p:nvSpPr>
        <p:spPr>
          <a:xfrm>
            <a:off x="3276600" y="6167735"/>
            <a:ext cx="45720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/>
              <a:t>the pion generator would take too much time to generate events at high P and large theta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1ADA5-524A-4A61-A577-5C9AB48FB509}"/>
              </a:ext>
            </a:extLst>
          </p:cNvPr>
          <p:cNvSpPr txBox="1"/>
          <p:nvPr/>
        </p:nvSpPr>
        <p:spPr>
          <a:xfrm>
            <a:off x="1219200" y="850830"/>
            <a:ext cx="6934200" cy="3231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dirty="0"/>
              <a:t>Code and log in https://github.com/JeffersonLab/solid_gemc/tree/master/analysis/pid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F0D2CE-27B8-45C2-94B3-DE4769132CAD}"/>
              </a:ext>
            </a:extLst>
          </p:cNvPr>
          <p:cNvSpPr txBox="1"/>
          <p:nvPr/>
        </p:nvSpPr>
        <p:spPr>
          <a:xfrm>
            <a:off x="5244483" y="4343400"/>
            <a:ext cx="3581400" cy="492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300" dirty="0"/>
              <a:t>LGC using N2 instead of CO2, could have rejection much higher than 4GeV?</a:t>
            </a:r>
          </a:p>
        </p:txBody>
      </p:sp>
    </p:spTree>
    <p:extLst>
      <p:ext uri="{BB962C8B-B14F-4D97-AF65-F5344CB8AC3E}">
        <p14:creationId xmlns:p14="http://schemas.microsoft.com/office/powerpoint/2010/main" val="251083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7A091-983F-4D3C-A300-308CAE12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ABBA64-9955-423F-877D-AA4F3C145E7D}"/>
              </a:ext>
            </a:extLst>
          </p:cNvPr>
          <p:cNvSpPr txBox="1">
            <a:spLocks/>
          </p:cNvSpPr>
          <p:nvPr/>
        </p:nvSpPr>
        <p:spPr>
          <a:xfrm>
            <a:off x="457200" y="174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SIDIS_He3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2E15671-3B6D-4D8F-99E1-4C5988A7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0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93378-6723-4D7F-A4A2-1E108286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DB8AB2-823C-465D-B2A1-74B8ED1C9A07}"/>
              </a:ext>
            </a:extLst>
          </p:cNvPr>
          <p:cNvSpPr txBox="1">
            <a:spLocks/>
          </p:cNvSpPr>
          <p:nvPr/>
        </p:nvSpPr>
        <p:spPr>
          <a:xfrm>
            <a:off x="609600" y="-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 dirty="0"/>
              <a:t>JPsi_LH2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364A4-531C-42FD-9B41-0C46053E5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6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9C740-A15C-4BBD-A8FC-05D0FAB01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6A7501D-AF10-452E-9643-9FAA12B8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PVDIS_LD2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FA862A-8CCB-4DA5-AEB9-4666502CD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8468"/>
            <a:ext cx="9144000" cy="53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5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0F77D-D7F9-4D8F-9CAD-E077B29C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dirty="0"/>
              <a:t>PVDIS_LD2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C813-851E-4DFD-8024-60B2BB762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25AE3-0507-4888-800F-A138B33A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05CAA-27D9-4F6D-8801-3983C7F9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6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CAB3-615D-4723-BDB4-06A97B65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D25D6-1477-4BB5-A77E-9EBA58A1B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216A0-15B7-414C-8EC3-B415675F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607094-1470-412E-8398-467A909D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57220"/>
            <a:ext cx="9144000" cy="52963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64E783-C974-41C2-B250-943D17BFD230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000"/>
              <a:t>PVDIS_LD2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8379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59B93-ADC1-46C1-91E8-C9C6E37EC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CEEC6-6BE1-417E-812C-51862C11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5C106-59B0-42F7-80C1-EA5E05C50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1659"/>
            <a:ext cx="9144000" cy="52963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3079509-72C4-4A85-BF39-20A3C3A5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PVDIS_LD2</a:t>
            </a:r>
          </a:p>
        </p:txBody>
      </p:sp>
    </p:spTree>
    <p:extLst>
      <p:ext uri="{BB962C8B-B14F-4D97-AF65-F5344CB8AC3E}">
        <p14:creationId xmlns:p14="http://schemas.microsoft.com/office/powerpoint/2010/main" val="3418121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CCD3-582D-4D7B-964C-7585720DA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842CB-51F3-4C72-B08B-A89C67C3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0BF874-95E3-4455-8A06-D7560015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PVDIS_LD2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5587B-5FAE-4E0B-8FFF-41EBDE37B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021"/>
            <a:ext cx="9144000" cy="52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0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7899</TotalTime>
  <Words>351</Words>
  <Application>Microsoft Office PowerPoint</Application>
  <PresentationFormat>On-screen Show (4:3)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Arial</vt:lpstr>
      <vt:lpstr>Office Theme</vt:lpstr>
      <vt:lpstr>SoLID pi/e ratio and rejection</vt:lpstr>
      <vt:lpstr>method</vt:lpstr>
      <vt:lpstr>PowerPoint Presentation</vt:lpstr>
      <vt:lpstr>PowerPoint Presentation</vt:lpstr>
      <vt:lpstr>PVDIS_LD2</vt:lpstr>
      <vt:lpstr>PVDIS_LD2</vt:lpstr>
      <vt:lpstr>PowerPoint Presentation</vt:lpstr>
      <vt:lpstr>PVDIS_LD2</vt:lpstr>
      <vt:lpstr>PVDIS_LD2</vt:lpstr>
      <vt:lpstr>PVDIS_LD2</vt:lpstr>
      <vt:lpstr>PVDIS_LD2</vt:lpstr>
      <vt:lpstr>backup</vt:lpstr>
      <vt:lpstr>PowerPoint Presentation</vt:lpstr>
      <vt:lpstr>PowerPoint Presentation</vt:lpstr>
      <vt:lpstr>PVDIS_LD2</vt:lpstr>
      <vt:lpstr>PVDIS_LD2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solid_pie_zwzhao_20210129</dc:title>
  <dc:creator>zhiwen zhao</dc:creator>
  <cp:lastModifiedBy>zhiwen zhao</cp:lastModifiedBy>
  <cp:revision>312</cp:revision>
  <dcterms:created xsi:type="dcterms:W3CDTF">2006-08-16T00:00:00Z</dcterms:created>
  <dcterms:modified xsi:type="dcterms:W3CDTF">2021-04-08T02:05:17Z</dcterms:modified>
</cp:coreProperties>
</file>