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650C-95D0-4D4F-B74B-18DB94ED864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6666-F752-4B68-934B-BA5641DF0D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650C-95D0-4D4F-B74B-18DB94ED864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6666-F752-4B68-934B-BA5641DF0D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650C-95D0-4D4F-B74B-18DB94ED864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6666-F752-4B68-934B-BA5641DF0D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4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650C-95D0-4D4F-B74B-18DB94ED864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6666-F752-4B68-934B-BA5641DF0D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1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650C-95D0-4D4F-B74B-18DB94ED864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6666-F752-4B68-934B-BA5641DF0D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3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650C-95D0-4D4F-B74B-18DB94ED864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6666-F752-4B68-934B-BA5641DF0D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6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650C-95D0-4D4F-B74B-18DB94ED864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6666-F752-4B68-934B-BA5641DF0D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650C-95D0-4D4F-B74B-18DB94ED864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6666-F752-4B68-934B-BA5641DF0D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2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650C-95D0-4D4F-B74B-18DB94ED864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6666-F752-4B68-934B-BA5641DF0D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650C-95D0-4D4F-B74B-18DB94ED864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6666-F752-4B68-934B-BA5641DF0D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8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650C-95D0-4D4F-B74B-18DB94ED864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6666-F752-4B68-934B-BA5641DF0D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7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4650C-95D0-4D4F-B74B-18DB94ED864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16666-F752-4B68-934B-BA5641DF0D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4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4691" y="1154545"/>
            <a:ext cx="8774545" cy="5209310"/>
          </a:xfrm>
        </p:spPr>
        <p:txBody>
          <a:bodyPr>
            <a:normAutofit/>
          </a:bodyPr>
          <a:lstStyle/>
          <a:p>
            <a:pPr algn="r"/>
            <a:r>
              <a:rPr lang="es-ES" b="1" dirty="0" smtClean="0">
                <a:solidFill>
                  <a:srgbClr val="0070C0"/>
                </a:solidFill>
              </a:rPr>
              <a:t>Integrantes</a:t>
            </a:r>
            <a:r>
              <a:rPr lang="es-ES" dirty="0" smtClean="0"/>
              <a:t>: </a:t>
            </a:r>
            <a:br>
              <a:rPr lang="es-ES" dirty="0" smtClean="0"/>
            </a:br>
            <a:r>
              <a:rPr lang="es-ES" dirty="0" smtClean="0"/>
              <a:t>David Martínez</a:t>
            </a:r>
            <a:br>
              <a:rPr lang="es-ES" dirty="0" smtClean="0"/>
            </a:br>
            <a:r>
              <a:rPr lang="es-ES" dirty="0" smtClean="0"/>
              <a:t>Martin Revelo</a:t>
            </a:r>
            <a:br>
              <a:rPr lang="es-ES" dirty="0" smtClean="0"/>
            </a:br>
            <a:r>
              <a:rPr lang="es-ES" dirty="0" smtClean="0"/>
              <a:t>Francisco Martínez</a:t>
            </a:r>
            <a:br>
              <a:rPr lang="es-ES" dirty="0" smtClean="0"/>
            </a:br>
            <a:r>
              <a:rPr lang="es-ES" dirty="0" smtClean="0"/>
              <a:t>Leandro Cornejo</a:t>
            </a:r>
            <a:br>
              <a:rPr lang="es-E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4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28836" y="649147"/>
            <a:ext cx="1034473" cy="1505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 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7114657" y="649146"/>
            <a:ext cx="1293092" cy="1505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PEDIDOS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7090990" y="3502772"/>
            <a:ext cx="1034473" cy="1505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FÁBRICA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2157480" y="4141537"/>
            <a:ext cx="1385458" cy="1312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ARTICULOS</a:t>
            </a:r>
            <a:endParaRPr lang="en-US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1458521" y="838947"/>
            <a:ext cx="770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1211952" y="749747"/>
            <a:ext cx="249382" cy="12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ipse 24"/>
          <p:cNvSpPr/>
          <p:nvPr/>
        </p:nvSpPr>
        <p:spPr>
          <a:xfrm rot="5400000">
            <a:off x="9404411" y="1552341"/>
            <a:ext cx="142703" cy="264622"/>
          </a:xfrm>
          <a:prstGeom prst="ellipse">
            <a:avLst/>
          </a:prstGeom>
          <a:gradFill>
            <a:gsLst>
              <a:gs pos="27000">
                <a:schemeClr val="accent5"/>
              </a:gs>
              <a:gs pos="65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ipse 25"/>
          <p:cNvSpPr/>
          <p:nvPr/>
        </p:nvSpPr>
        <p:spPr>
          <a:xfrm rot="5400000">
            <a:off x="4981053" y="5578533"/>
            <a:ext cx="142703" cy="264622"/>
          </a:xfrm>
          <a:prstGeom prst="ellipse">
            <a:avLst/>
          </a:prstGeom>
          <a:gradFill>
            <a:gsLst>
              <a:gs pos="27000">
                <a:schemeClr val="accent5"/>
              </a:gs>
              <a:gs pos="65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ipse 26"/>
          <p:cNvSpPr/>
          <p:nvPr/>
        </p:nvSpPr>
        <p:spPr>
          <a:xfrm rot="5400000">
            <a:off x="5994399" y="5578532"/>
            <a:ext cx="142703" cy="264622"/>
          </a:xfrm>
          <a:prstGeom prst="ellipse">
            <a:avLst/>
          </a:prstGeom>
          <a:gradFill>
            <a:gsLst>
              <a:gs pos="27000">
                <a:schemeClr val="accent5"/>
              </a:gs>
              <a:gs pos="65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ector recto 29"/>
          <p:cNvCxnSpPr>
            <a:stCxn id="41" idx="6"/>
          </p:cNvCxnSpPr>
          <p:nvPr/>
        </p:nvCxnSpPr>
        <p:spPr>
          <a:xfrm>
            <a:off x="1415627" y="1196018"/>
            <a:ext cx="784343" cy="16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458521" y="1617960"/>
            <a:ext cx="788783" cy="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V="1">
            <a:off x="1435082" y="1410373"/>
            <a:ext cx="706355" cy="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2521" y="690752"/>
            <a:ext cx="121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idcliente</a:t>
            </a:r>
            <a:endParaRPr lang="en-US" dirty="0"/>
          </a:p>
        </p:txBody>
      </p:sp>
      <p:sp>
        <p:nvSpPr>
          <p:cNvPr id="41" name="Elipse 40"/>
          <p:cNvSpPr/>
          <p:nvPr/>
        </p:nvSpPr>
        <p:spPr>
          <a:xfrm flipV="1">
            <a:off x="1176402" y="1155494"/>
            <a:ext cx="239225" cy="81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/>
          <p:cNvSpPr/>
          <p:nvPr/>
        </p:nvSpPr>
        <p:spPr>
          <a:xfrm flipV="1">
            <a:off x="1195857" y="1366798"/>
            <a:ext cx="239225" cy="81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ipse 42"/>
          <p:cNvSpPr/>
          <p:nvPr/>
        </p:nvSpPr>
        <p:spPr>
          <a:xfrm flipV="1">
            <a:off x="1203815" y="1580588"/>
            <a:ext cx="239225" cy="81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adroTexto 47"/>
          <p:cNvSpPr txBox="1"/>
          <p:nvPr/>
        </p:nvSpPr>
        <p:spPr>
          <a:xfrm>
            <a:off x="-100303" y="989314"/>
            <a:ext cx="153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direcciones</a:t>
            </a:r>
            <a:endParaRPr lang="en-US" dirty="0"/>
          </a:p>
        </p:txBody>
      </p:sp>
      <p:sp>
        <p:nvSpPr>
          <p:cNvPr id="49" name="CuadroTexto 48"/>
          <p:cNvSpPr txBox="1"/>
          <p:nvPr/>
        </p:nvSpPr>
        <p:spPr>
          <a:xfrm>
            <a:off x="268326" y="1256522"/>
            <a:ext cx="153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</a:t>
            </a:r>
            <a:r>
              <a:rPr lang="es-ES" dirty="0" smtClean="0"/>
              <a:t>aldos</a:t>
            </a:r>
            <a:endParaRPr lang="en-US" dirty="0"/>
          </a:p>
        </p:txBody>
      </p:sp>
      <p:sp>
        <p:nvSpPr>
          <p:cNvPr id="50" name="CuadroTexto 49"/>
          <p:cNvSpPr txBox="1"/>
          <p:nvPr/>
        </p:nvSpPr>
        <p:spPr>
          <a:xfrm>
            <a:off x="236286" y="1498050"/>
            <a:ext cx="89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limites</a:t>
            </a:r>
          </a:p>
        </p:txBody>
      </p:sp>
      <p:cxnSp>
        <p:nvCxnSpPr>
          <p:cNvPr id="51" name="Conector recto 50"/>
          <p:cNvCxnSpPr/>
          <p:nvPr/>
        </p:nvCxnSpPr>
        <p:spPr>
          <a:xfrm flipV="1">
            <a:off x="1298377" y="4413928"/>
            <a:ext cx="770179" cy="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/>
          <p:cNvSpPr/>
          <p:nvPr/>
        </p:nvSpPr>
        <p:spPr>
          <a:xfrm>
            <a:off x="893266" y="4311999"/>
            <a:ext cx="308592" cy="116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ector recto 53"/>
          <p:cNvCxnSpPr/>
          <p:nvPr/>
        </p:nvCxnSpPr>
        <p:spPr>
          <a:xfrm flipV="1">
            <a:off x="1056579" y="4904107"/>
            <a:ext cx="1011977" cy="24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1162890" y="5301808"/>
            <a:ext cx="858760" cy="6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-168539" y="4162403"/>
            <a:ext cx="116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</a:t>
            </a:r>
            <a:r>
              <a:rPr lang="es-ES" dirty="0" err="1" smtClean="0"/>
              <a:t>dArticulo</a:t>
            </a:r>
            <a:endParaRPr lang="en-US" dirty="0"/>
          </a:p>
        </p:txBody>
      </p:sp>
      <p:sp>
        <p:nvSpPr>
          <p:cNvPr id="57" name="Elipse 56"/>
          <p:cNvSpPr/>
          <p:nvPr/>
        </p:nvSpPr>
        <p:spPr>
          <a:xfrm flipV="1">
            <a:off x="897845" y="4593094"/>
            <a:ext cx="239225" cy="81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Elipse 58"/>
          <p:cNvSpPr/>
          <p:nvPr/>
        </p:nvSpPr>
        <p:spPr>
          <a:xfrm flipH="1" flipV="1">
            <a:off x="1004891" y="5254288"/>
            <a:ext cx="239224" cy="1059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uadroTexto 59"/>
          <p:cNvSpPr txBox="1"/>
          <p:nvPr/>
        </p:nvSpPr>
        <p:spPr>
          <a:xfrm>
            <a:off x="-128973" y="4442589"/>
            <a:ext cx="153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fabrica</a:t>
            </a:r>
            <a:endParaRPr lang="en-US" dirty="0"/>
          </a:p>
        </p:txBody>
      </p:sp>
      <p:sp>
        <p:nvSpPr>
          <p:cNvPr id="62" name="CuadroTexto 61"/>
          <p:cNvSpPr txBox="1"/>
          <p:nvPr/>
        </p:nvSpPr>
        <p:spPr>
          <a:xfrm>
            <a:off x="-201939" y="5076155"/>
            <a:ext cx="153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descripción</a:t>
            </a:r>
          </a:p>
        </p:txBody>
      </p:sp>
      <p:cxnSp>
        <p:nvCxnSpPr>
          <p:cNvPr id="63" name="Conector recto 62"/>
          <p:cNvCxnSpPr/>
          <p:nvPr/>
        </p:nvCxnSpPr>
        <p:spPr>
          <a:xfrm flipV="1">
            <a:off x="8510614" y="786819"/>
            <a:ext cx="701965" cy="33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/>
          <p:cNvSpPr/>
          <p:nvPr/>
        </p:nvSpPr>
        <p:spPr>
          <a:xfrm>
            <a:off x="9189026" y="696302"/>
            <a:ext cx="249382" cy="12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ector recto 64"/>
          <p:cNvCxnSpPr/>
          <p:nvPr/>
        </p:nvCxnSpPr>
        <p:spPr>
          <a:xfrm flipV="1">
            <a:off x="8510613" y="1119327"/>
            <a:ext cx="615144" cy="17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 flipV="1">
            <a:off x="8510614" y="1351161"/>
            <a:ext cx="701963" cy="188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/>
          <p:cNvSpPr txBox="1"/>
          <p:nvPr/>
        </p:nvSpPr>
        <p:spPr>
          <a:xfrm>
            <a:off x="9461963" y="541248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Idpedido</a:t>
            </a:r>
            <a:endParaRPr lang="en-US" dirty="0"/>
          </a:p>
        </p:txBody>
      </p:sp>
      <p:sp>
        <p:nvSpPr>
          <p:cNvPr id="69" name="Elipse 68"/>
          <p:cNvSpPr/>
          <p:nvPr/>
        </p:nvSpPr>
        <p:spPr>
          <a:xfrm flipV="1">
            <a:off x="9305399" y="1051955"/>
            <a:ext cx="239225" cy="81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lipse 69"/>
          <p:cNvSpPr/>
          <p:nvPr/>
        </p:nvSpPr>
        <p:spPr>
          <a:xfrm flipV="1">
            <a:off x="9396839" y="1272296"/>
            <a:ext cx="239225" cy="81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adroTexto 71"/>
          <p:cNvSpPr txBox="1"/>
          <p:nvPr/>
        </p:nvSpPr>
        <p:spPr>
          <a:xfrm>
            <a:off x="9540239" y="892608"/>
            <a:ext cx="153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cabecera</a:t>
            </a:r>
            <a:endParaRPr lang="en-US" dirty="0"/>
          </a:p>
        </p:txBody>
      </p:sp>
      <p:sp>
        <p:nvSpPr>
          <p:cNvPr id="73" name="CuadroTexto 72"/>
          <p:cNvSpPr txBox="1"/>
          <p:nvPr/>
        </p:nvSpPr>
        <p:spPr>
          <a:xfrm>
            <a:off x="9636064" y="1115374"/>
            <a:ext cx="153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cuerpop</a:t>
            </a:r>
            <a:endParaRPr lang="en-US" dirty="0"/>
          </a:p>
        </p:txBody>
      </p:sp>
      <p:sp>
        <p:nvSpPr>
          <p:cNvPr id="75" name="Decisión 74"/>
          <p:cNvSpPr/>
          <p:nvPr/>
        </p:nvSpPr>
        <p:spPr>
          <a:xfrm>
            <a:off x="4650503" y="1012679"/>
            <a:ext cx="985520" cy="86250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Conector recto 84"/>
          <p:cNvCxnSpPr>
            <a:stCxn id="4" idx="3"/>
            <a:endCxn id="75" idx="1"/>
          </p:cNvCxnSpPr>
          <p:nvPr/>
        </p:nvCxnSpPr>
        <p:spPr>
          <a:xfrm>
            <a:off x="3263309" y="1401911"/>
            <a:ext cx="1387194" cy="4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stCxn id="75" idx="3"/>
            <a:endCxn id="6" idx="1"/>
          </p:cNvCxnSpPr>
          <p:nvPr/>
        </p:nvCxnSpPr>
        <p:spPr>
          <a:xfrm flipV="1">
            <a:off x="5636023" y="1401910"/>
            <a:ext cx="1478634" cy="42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3390592" y="1060084"/>
            <a:ext cx="30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6588286" y="1115374"/>
            <a:ext cx="43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6650104" y="1539583"/>
            <a:ext cx="2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3306615" y="1539583"/>
            <a:ext cx="39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6" name="Conector recto 95"/>
          <p:cNvCxnSpPr/>
          <p:nvPr/>
        </p:nvCxnSpPr>
        <p:spPr>
          <a:xfrm flipH="1">
            <a:off x="8552460" y="1697221"/>
            <a:ext cx="790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9583884" y="1520039"/>
            <a:ext cx="131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IDCliente1</a:t>
            </a:r>
            <a:endParaRPr lang="en-US" dirty="0"/>
          </a:p>
        </p:txBody>
      </p:sp>
      <p:sp>
        <p:nvSpPr>
          <p:cNvPr id="100" name="Elipse 99"/>
          <p:cNvSpPr/>
          <p:nvPr/>
        </p:nvSpPr>
        <p:spPr>
          <a:xfrm>
            <a:off x="8931568" y="3918378"/>
            <a:ext cx="249382" cy="12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CuadroTexto 100"/>
          <p:cNvSpPr txBox="1"/>
          <p:nvPr/>
        </p:nvSpPr>
        <p:spPr>
          <a:xfrm>
            <a:off x="9204505" y="3763324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</a:t>
            </a:r>
            <a:r>
              <a:rPr lang="es-ES" dirty="0" err="1" smtClean="0"/>
              <a:t>dfabrica</a:t>
            </a:r>
            <a:endParaRPr lang="en-US" dirty="0"/>
          </a:p>
        </p:txBody>
      </p:sp>
      <p:sp>
        <p:nvSpPr>
          <p:cNvPr id="102" name="Elipse 101"/>
          <p:cNvSpPr/>
          <p:nvPr/>
        </p:nvSpPr>
        <p:spPr>
          <a:xfrm flipV="1">
            <a:off x="8947037" y="4278586"/>
            <a:ext cx="239225" cy="81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uadroTexto 103"/>
          <p:cNvSpPr txBox="1"/>
          <p:nvPr/>
        </p:nvSpPr>
        <p:spPr>
          <a:xfrm>
            <a:off x="9282781" y="4114684"/>
            <a:ext cx="153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telefono</a:t>
            </a:r>
            <a:endParaRPr lang="en-US" dirty="0"/>
          </a:p>
        </p:txBody>
      </p:sp>
      <p:cxnSp>
        <p:nvCxnSpPr>
          <p:cNvPr id="108" name="Conector recto 107"/>
          <p:cNvCxnSpPr>
            <a:endCxn id="100" idx="2"/>
          </p:cNvCxnSpPr>
          <p:nvPr/>
        </p:nvCxnSpPr>
        <p:spPr>
          <a:xfrm>
            <a:off x="8128000" y="3978415"/>
            <a:ext cx="80356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>
            <a:endCxn id="102" idx="3"/>
          </p:cNvCxnSpPr>
          <p:nvPr/>
        </p:nvCxnSpPr>
        <p:spPr>
          <a:xfrm>
            <a:off x="8146015" y="4278586"/>
            <a:ext cx="836056" cy="1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Decisión 115"/>
          <p:cNvSpPr/>
          <p:nvPr/>
        </p:nvSpPr>
        <p:spPr>
          <a:xfrm>
            <a:off x="5143263" y="4255535"/>
            <a:ext cx="790177" cy="71946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b="1" dirty="0" smtClean="0"/>
              <a:t>N:M</a:t>
            </a:r>
            <a:endParaRPr lang="en-US" sz="900" b="1" dirty="0"/>
          </a:p>
        </p:txBody>
      </p:sp>
      <p:cxnSp>
        <p:nvCxnSpPr>
          <p:cNvPr id="118" name="Conector recto 117"/>
          <p:cNvCxnSpPr>
            <a:stCxn id="116" idx="3"/>
          </p:cNvCxnSpPr>
          <p:nvPr/>
        </p:nvCxnSpPr>
        <p:spPr>
          <a:xfrm>
            <a:off x="5933440" y="4615267"/>
            <a:ext cx="1136998" cy="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>
            <a:stCxn id="116" idx="1"/>
          </p:cNvCxnSpPr>
          <p:nvPr/>
        </p:nvCxnSpPr>
        <p:spPr>
          <a:xfrm flipH="1">
            <a:off x="3542939" y="4615267"/>
            <a:ext cx="1600324" cy="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6501939" y="4255535"/>
            <a:ext cx="39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5" name="CuadroTexto 124"/>
          <p:cNvSpPr txBox="1"/>
          <p:nvPr/>
        </p:nvSpPr>
        <p:spPr>
          <a:xfrm>
            <a:off x="3698240" y="4326203"/>
            <a:ext cx="25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6" name="CuadroTexto 125"/>
          <p:cNvSpPr txBox="1"/>
          <p:nvPr/>
        </p:nvSpPr>
        <p:spPr>
          <a:xfrm>
            <a:off x="3738350" y="4653928"/>
            <a:ext cx="29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7" name="CuadroTexto 126"/>
          <p:cNvSpPr txBox="1"/>
          <p:nvPr/>
        </p:nvSpPr>
        <p:spPr>
          <a:xfrm>
            <a:off x="6501939" y="4695535"/>
            <a:ext cx="3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9" name="Conector recto 128"/>
          <p:cNvCxnSpPr>
            <a:stCxn id="116" idx="2"/>
          </p:cNvCxnSpPr>
          <p:nvPr/>
        </p:nvCxnSpPr>
        <p:spPr>
          <a:xfrm flipH="1">
            <a:off x="5143264" y="4974999"/>
            <a:ext cx="395088" cy="704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>
            <a:stCxn id="116" idx="2"/>
          </p:cNvCxnSpPr>
          <p:nvPr/>
        </p:nvCxnSpPr>
        <p:spPr>
          <a:xfrm>
            <a:off x="5538352" y="4974999"/>
            <a:ext cx="481793" cy="633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/>
          <p:cNvSpPr txBox="1"/>
          <p:nvPr/>
        </p:nvSpPr>
        <p:spPr>
          <a:xfrm>
            <a:off x="-138385" y="4731005"/>
            <a:ext cx="119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existencia</a:t>
            </a:r>
            <a:endParaRPr lang="en-US" dirty="0"/>
          </a:p>
        </p:txBody>
      </p:sp>
      <p:sp>
        <p:nvSpPr>
          <p:cNvPr id="135" name="Elipse 134"/>
          <p:cNvSpPr/>
          <p:nvPr/>
        </p:nvSpPr>
        <p:spPr>
          <a:xfrm>
            <a:off x="872026" y="4836568"/>
            <a:ext cx="290864" cy="1211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CuadroTexto 135"/>
          <p:cNvSpPr txBox="1"/>
          <p:nvPr/>
        </p:nvSpPr>
        <p:spPr>
          <a:xfrm>
            <a:off x="4033287" y="5865088"/>
            <a:ext cx="148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idarticulo1</a:t>
            </a:r>
            <a:endParaRPr lang="en-US" dirty="0"/>
          </a:p>
        </p:txBody>
      </p:sp>
      <p:sp>
        <p:nvSpPr>
          <p:cNvPr id="145" name="CuadroTexto 144"/>
          <p:cNvSpPr txBox="1"/>
          <p:nvPr/>
        </p:nvSpPr>
        <p:spPr>
          <a:xfrm>
            <a:off x="5646624" y="5865088"/>
            <a:ext cx="116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idfabrica1</a:t>
            </a:r>
            <a:endParaRPr lang="en-US" dirty="0"/>
          </a:p>
        </p:txBody>
      </p:sp>
      <p:sp>
        <p:nvSpPr>
          <p:cNvPr id="146" name="Decisión 145"/>
          <p:cNvSpPr/>
          <p:nvPr/>
        </p:nvSpPr>
        <p:spPr>
          <a:xfrm>
            <a:off x="4677630" y="2606040"/>
            <a:ext cx="871108" cy="65024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Conector recto 147"/>
          <p:cNvCxnSpPr>
            <a:stCxn id="9" idx="0"/>
          </p:cNvCxnSpPr>
          <p:nvPr/>
        </p:nvCxnSpPr>
        <p:spPr>
          <a:xfrm flipV="1">
            <a:off x="2850209" y="2955866"/>
            <a:ext cx="0" cy="1185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 flipV="1">
            <a:off x="2850209" y="2926080"/>
            <a:ext cx="1800294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>
            <a:stCxn id="146" idx="3"/>
          </p:cNvCxnSpPr>
          <p:nvPr/>
        </p:nvCxnSpPr>
        <p:spPr>
          <a:xfrm flipV="1">
            <a:off x="5548738" y="2926080"/>
            <a:ext cx="2212465" cy="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>
            <a:endCxn id="6" idx="2"/>
          </p:cNvCxnSpPr>
          <p:nvPr/>
        </p:nvCxnSpPr>
        <p:spPr>
          <a:xfrm flipV="1">
            <a:off x="7761203" y="2154673"/>
            <a:ext cx="0" cy="75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>
            <a:stCxn id="57" idx="6"/>
          </p:cNvCxnSpPr>
          <p:nvPr/>
        </p:nvCxnSpPr>
        <p:spPr>
          <a:xfrm flipV="1">
            <a:off x="1137070" y="4622050"/>
            <a:ext cx="999858" cy="11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/>
          <p:cNvSpPr txBox="1"/>
          <p:nvPr/>
        </p:nvSpPr>
        <p:spPr>
          <a:xfrm>
            <a:off x="7264400" y="2255520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8" name="CuadroTexto 157"/>
          <p:cNvSpPr txBox="1"/>
          <p:nvPr/>
        </p:nvSpPr>
        <p:spPr>
          <a:xfrm>
            <a:off x="2428240" y="3808906"/>
            <a:ext cx="31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1" name="CuadroTexto 160"/>
          <p:cNvSpPr txBox="1"/>
          <p:nvPr/>
        </p:nvSpPr>
        <p:spPr>
          <a:xfrm>
            <a:off x="2997200" y="3763324"/>
            <a:ext cx="30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6" name="CuadroTexto 165"/>
          <p:cNvSpPr txBox="1"/>
          <p:nvPr/>
        </p:nvSpPr>
        <p:spPr>
          <a:xfrm>
            <a:off x="7781981" y="2276575"/>
            <a:ext cx="302495" cy="368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7" name="CuadroTexto 166"/>
          <p:cNvSpPr txBox="1"/>
          <p:nvPr/>
        </p:nvSpPr>
        <p:spPr>
          <a:xfrm>
            <a:off x="4920093" y="2892627"/>
            <a:ext cx="4207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 smtClean="0"/>
              <a:t>N:M</a:t>
            </a:r>
            <a:endParaRPr lang="en-US" sz="1000" b="1" dirty="0"/>
          </a:p>
        </p:txBody>
      </p:sp>
      <p:cxnSp>
        <p:nvCxnSpPr>
          <p:cNvPr id="169" name="Conector recto 168"/>
          <p:cNvCxnSpPr>
            <a:stCxn id="146" idx="2"/>
          </p:cNvCxnSpPr>
          <p:nvPr/>
        </p:nvCxnSpPr>
        <p:spPr>
          <a:xfrm flipH="1">
            <a:off x="4677630" y="3256280"/>
            <a:ext cx="435554" cy="292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/>
          <p:cNvCxnSpPr>
            <a:stCxn id="146" idx="2"/>
          </p:cNvCxnSpPr>
          <p:nvPr/>
        </p:nvCxnSpPr>
        <p:spPr>
          <a:xfrm>
            <a:off x="5113184" y="3256280"/>
            <a:ext cx="404562" cy="26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Elipse 171"/>
          <p:cNvSpPr/>
          <p:nvPr/>
        </p:nvSpPr>
        <p:spPr>
          <a:xfrm rot="5400000">
            <a:off x="4560129" y="3415406"/>
            <a:ext cx="142703" cy="264622"/>
          </a:xfrm>
          <a:prstGeom prst="ellipse">
            <a:avLst/>
          </a:prstGeom>
          <a:gradFill>
            <a:gsLst>
              <a:gs pos="27000">
                <a:schemeClr val="accent5"/>
              </a:gs>
              <a:gs pos="65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Elipse 172"/>
          <p:cNvSpPr/>
          <p:nvPr/>
        </p:nvSpPr>
        <p:spPr>
          <a:xfrm rot="5400000">
            <a:off x="5466946" y="3444009"/>
            <a:ext cx="142703" cy="264622"/>
          </a:xfrm>
          <a:prstGeom prst="ellipse">
            <a:avLst/>
          </a:prstGeom>
          <a:gradFill>
            <a:gsLst>
              <a:gs pos="27000">
                <a:schemeClr val="accent5"/>
              </a:gs>
              <a:gs pos="65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CuadroTexto 173"/>
          <p:cNvSpPr txBox="1"/>
          <p:nvPr/>
        </p:nvSpPr>
        <p:spPr>
          <a:xfrm>
            <a:off x="3750356" y="3610924"/>
            <a:ext cx="130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idarticulo2</a:t>
            </a:r>
            <a:endParaRPr lang="en-US" dirty="0"/>
          </a:p>
        </p:txBody>
      </p:sp>
      <p:sp>
        <p:nvSpPr>
          <p:cNvPr id="175" name="CuadroTexto 174"/>
          <p:cNvSpPr txBox="1"/>
          <p:nvPr/>
        </p:nvSpPr>
        <p:spPr>
          <a:xfrm>
            <a:off x="5052404" y="3647672"/>
            <a:ext cx="144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idpedido1</a:t>
            </a:r>
            <a:endParaRPr lang="en-US" dirty="0"/>
          </a:p>
        </p:txBody>
      </p:sp>
      <p:sp>
        <p:nvSpPr>
          <p:cNvPr id="2" name="CuadroTexto 1"/>
          <p:cNvSpPr txBox="1"/>
          <p:nvPr/>
        </p:nvSpPr>
        <p:spPr>
          <a:xfrm>
            <a:off x="3860800" y="110836"/>
            <a:ext cx="294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>
                <a:solidFill>
                  <a:srgbClr val="0070C0"/>
                </a:solidFill>
              </a:rPr>
              <a:t>MR Artículos Encargos</a:t>
            </a:r>
            <a:endParaRPr lang="en-US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90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 rot="5400000">
            <a:off x="10365117" y="4817393"/>
            <a:ext cx="142703" cy="264622"/>
          </a:xfrm>
          <a:prstGeom prst="ellipse">
            <a:avLst/>
          </a:prstGeom>
          <a:gradFill>
            <a:gsLst>
              <a:gs pos="27000">
                <a:schemeClr val="accent5"/>
              </a:gs>
              <a:gs pos="65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/>
          <p:cNvSpPr/>
          <p:nvPr/>
        </p:nvSpPr>
        <p:spPr>
          <a:xfrm rot="5400000">
            <a:off x="10334150" y="4449004"/>
            <a:ext cx="142703" cy="264622"/>
          </a:xfrm>
          <a:prstGeom prst="ellipse">
            <a:avLst/>
          </a:prstGeom>
          <a:gradFill>
            <a:gsLst>
              <a:gs pos="27000">
                <a:schemeClr val="accent5"/>
              </a:gs>
              <a:gs pos="65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2440604" y="3383605"/>
            <a:ext cx="1686560" cy="670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PROVEEDOR</a:t>
            </a:r>
            <a:endParaRPr lang="en-US" dirty="0"/>
          </a:p>
        </p:txBody>
      </p:sp>
      <p:sp>
        <p:nvSpPr>
          <p:cNvPr id="7" name="Elipse 6"/>
          <p:cNvSpPr/>
          <p:nvPr/>
        </p:nvSpPr>
        <p:spPr>
          <a:xfrm rot="5400000">
            <a:off x="9809520" y="2055542"/>
            <a:ext cx="142703" cy="264622"/>
          </a:xfrm>
          <a:prstGeom prst="ellipse">
            <a:avLst/>
          </a:prstGeom>
          <a:gradFill>
            <a:gsLst>
              <a:gs pos="27000">
                <a:schemeClr val="accent5"/>
              </a:gs>
              <a:gs pos="65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4868844" y="5658347"/>
            <a:ext cx="1249680" cy="670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CATEGORIA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7707137" y="3460935"/>
            <a:ext cx="1249680" cy="670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PRODUCTO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7775310" y="516203"/>
            <a:ext cx="1249680" cy="670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VENTA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2078136" y="663934"/>
            <a:ext cx="1249680" cy="670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36837" y="394972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</a:t>
            </a:r>
            <a:r>
              <a:rPr lang="es-ES" dirty="0" err="1" smtClean="0"/>
              <a:t>dcedula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36837" y="757761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36837" y="1032081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Idcedula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36837" y="130461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telefono</a:t>
            </a:r>
            <a:endParaRPr lang="en-US" dirty="0"/>
          </a:p>
        </p:txBody>
      </p:sp>
      <p:sp>
        <p:nvSpPr>
          <p:cNvPr id="18" name="Elipse 17"/>
          <p:cNvSpPr/>
          <p:nvPr/>
        </p:nvSpPr>
        <p:spPr>
          <a:xfrm>
            <a:off x="1129977" y="476252"/>
            <a:ext cx="307340" cy="177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ipse 22"/>
          <p:cNvSpPr/>
          <p:nvPr/>
        </p:nvSpPr>
        <p:spPr>
          <a:xfrm>
            <a:off x="1118016" y="854559"/>
            <a:ext cx="280879" cy="130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/>
          <p:cNvSpPr/>
          <p:nvPr/>
        </p:nvSpPr>
        <p:spPr>
          <a:xfrm>
            <a:off x="10273191" y="466742"/>
            <a:ext cx="320040" cy="9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ipse 24"/>
          <p:cNvSpPr/>
          <p:nvPr/>
        </p:nvSpPr>
        <p:spPr>
          <a:xfrm>
            <a:off x="1099914" y="1121661"/>
            <a:ext cx="280879" cy="130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ipse 25"/>
          <p:cNvSpPr/>
          <p:nvPr/>
        </p:nvSpPr>
        <p:spPr>
          <a:xfrm>
            <a:off x="1099913" y="1411086"/>
            <a:ext cx="280879" cy="130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ector recto 27"/>
          <p:cNvCxnSpPr>
            <a:stCxn id="18" idx="6"/>
          </p:cNvCxnSpPr>
          <p:nvPr/>
        </p:nvCxnSpPr>
        <p:spPr>
          <a:xfrm>
            <a:off x="1437317" y="565013"/>
            <a:ext cx="640819" cy="289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1398895" y="863649"/>
            <a:ext cx="597222" cy="12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25" idx="6"/>
          </p:cNvCxnSpPr>
          <p:nvPr/>
        </p:nvCxnSpPr>
        <p:spPr>
          <a:xfrm flipV="1">
            <a:off x="1380793" y="854559"/>
            <a:ext cx="658921" cy="33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26" idx="5"/>
          </p:cNvCxnSpPr>
          <p:nvPr/>
        </p:nvCxnSpPr>
        <p:spPr>
          <a:xfrm flipV="1">
            <a:off x="1339658" y="899423"/>
            <a:ext cx="639303" cy="622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10557671" y="317241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idventa</a:t>
            </a:r>
            <a:endParaRPr lang="en-U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0588231" y="604315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fecha</a:t>
            </a:r>
            <a:endParaRPr lang="en-US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0573822" y="817413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montof</a:t>
            </a:r>
            <a:endParaRPr lang="en-US" dirty="0"/>
          </a:p>
        </p:txBody>
      </p:sp>
      <p:sp>
        <p:nvSpPr>
          <p:cNvPr id="43" name="CuadroTexto 42"/>
          <p:cNvSpPr txBox="1"/>
          <p:nvPr/>
        </p:nvSpPr>
        <p:spPr>
          <a:xfrm>
            <a:off x="10524771" y="1117659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descuento</a:t>
            </a:r>
            <a:endParaRPr lang="en-US" dirty="0"/>
          </a:p>
        </p:txBody>
      </p:sp>
      <p:sp>
        <p:nvSpPr>
          <p:cNvPr id="45" name="Elipse 44"/>
          <p:cNvSpPr/>
          <p:nvPr/>
        </p:nvSpPr>
        <p:spPr>
          <a:xfrm>
            <a:off x="10306211" y="718825"/>
            <a:ext cx="254000" cy="1117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ipse 45"/>
          <p:cNvSpPr/>
          <p:nvPr/>
        </p:nvSpPr>
        <p:spPr>
          <a:xfrm>
            <a:off x="10273191" y="1017337"/>
            <a:ext cx="272611" cy="76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ipse 46"/>
          <p:cNvSpPr/>
          <p:nvPr/>
        </p:nvSpPr>
        <p:spPr>
          <a:xfrm>
            <a:off x="10287600" y="1270583"/>
            <a:ext cx="272611" cy="76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ector recto 48"/>
          <p:cNvCxnSpPr>
            <a:stCxn id="10" idx="3"/>
            <a:endCxn id="24" idx="3"/>
          </p:cNvCxnSpPr>
          <p:nvPr/>
        </p:nvCxnSpPr>
        <p:spPr>
          <a:xfrm flipV="1">
            <a:off x="9024990" y="551176"/>
            <a:ext cx="1295070" cy="300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>
            <a:stCxn id="10" idx="3"/>
            <a:endCxn id="45" idx="3"/>
          </p:cNvCxnSpPr>
          <p:nvPr/>
        </p:nvCxnSpPr>
        <p:spPr>
          <a:xfrm flipV="1">
            <a:off x="9024990" y="814218"/>
            <a:ext cx="1318418" cy="37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>
            <a:endCxn id="46" idx="1"/>
          </p:cNvCxnSpPr>
          <p:nvPr/>
        </p:nvCxnSpPr>
        <p:spPr>
          <a:xfrm>
            <a:off x="9116430" y="840063"/>
            <a:ext cx="1196684" cy="18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>
            <a:stCxn id="10" idx="3"/>
            <a:endCxn id="47" idx="1"/>
          </p:cNvCxnSpPr>
          <p:nvPr/>
        </p:nvCxnSpPr>
        <p:spPr>
          <a:xfrm>
            <a:off x="9024990" y="851483"/>
            <a:ext cx="1302533" cy="430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e 55"/>
          <p:cNvSpPr/>
          <p:nvPr/>
        </p:nvSpPr>
        <p:spPr>
          <a:xfrm>
            <a:off x="10198117" y="3410922"/>
            <a:ext cx="320040" cy="9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adroTexto 56"/>
          <p:cNvSpPr txBox="1"/>
          <p:nvPr/>
        </p:nvSpPr>
        <p:spPr>
          <a:xfrm>
            <a:off x="10482597" y="3261421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idproducto</a:t>
            </a:r>
            <a:endParaRPr lang="en-US" dirty="0"/>
          </a:p>
        </p:txBody>
      </p:sp>
      <p:sp>
        <p:nvSpPr>
          <p:cNvPr id="58" name="CuadroTexto 57"/>
          <p:cNvSpPr txBox="1"/>
          <p:nvPr/>
        </p:nvSpPr>
        <p:spPr>
          <a:xfrm>
            <a:off x="10513157" y="3548495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</a:t>
            </a:r>
            <a:endParaRPr lang="en-US" dirty="0"/>
          </a:p>
        </p:txBody>
      </p:sp>
      <p:sp>
        <p:nvSpPr>
          <p:cNvPr id="59" name="CuadroTexto 58"/>
          <p:cNvSpPr txBox="1"/>
          <p:nvPr/>
        </p:nvSpPr>
        <p:spPr>
          <a:xfrm>
            <a:off x="10498748" y="3761593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precio</a:t>
            </a:r>
            <a:endParaRPr lang="en-US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0438083" y="4040312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stock</a:t>
            </a:r>
            <a:endParaRPr lang="en-US" dirty="0"/>
          </a:p>
        </p:txBody>
      </p:sp>
      <p:sp>
        <p:nvSpPr>
          <p:cNvPr id="61" name="Elipse 60"/>
          <p:cNvSpPr/>
          <p:nvPr/>
        </p:nvSpPr>
        <p:spPr>
          <a:xfrm>
            <a:off x="10231137" y="3663005"/>
            <a:ext cx="254000" cy="1117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ipse 61"/>
          <p:cNvSpPr/>
          <p:nvPr/>
        </p:nvSpPr>
        <p:spPr>
          <a:xfrm>
            <a:off x="10198117" y="3961517"/>
            <a:ext cx="272611" cy="76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lipse 62"/>
          <p:cNvSpPr/>
          <p:nvPr/>
        </p:nvSpPr>
        <p:spPr>
          <a:xfrm>
            <a:off x="10212526" y="4214763"/>
            <a:ext cx="272611" cy="76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ector recto 63"/>
          <p:cNvCxnSpPr>
            <a:endCxn id="56" idx="3"/>
          </p:cNvCxnSpPr>
          <p:nvPr/>
        </p:nvCxnSpPr>
        <p:spPr>
          <a:xfrm flipV="1">
            <a:off x="8949916" y="3495356"/>
            <a:ext cx="1295070" cy="300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>
            <a:endCxn id="61" idx="3"/>
          </p:cNvCxnSpPr>
          <p:nvPr/>
        </p:nvCxnSpPr>
        <p:spPr>
          <a:xfrm flipV="1">
            <a:off x="8949916" y="3758398"/>
            <a:ext cx="1318418" cy="37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endCxn id="62" idx="1"/>
          </p:cNvCxnSpPr>
          <p:nvPr/>
        </p:nvCxnSpPr>
        <p:spPr>
          <a:xfrm>
            <a:off x="9041356" y="3784243"/>
            <a:ext cx="1196684" cy="18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>
            <a:endCxn id="63" idx="1"/>
          </p:cNvCxnSpPr>
          <p:nvPr/>
        </p:nvCxnSpPr>
        <p:spPr>
          <a:xfrm>
            <a:off x="8949916" y="3795663"/>
            <a:ext cx="1302533" cy="430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/>
          <p:cNvSpPr txBox="1"/>
          <p:nvPr/>
        </p:nvSpPr>
        <p:spPr>
          <a:xfrm>
            <a:off x="77045" y="3116600"/>
            <a:ext cx="13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idproveedor</a:t>
            </a:r>
            <a:endParaRPr lang="en-US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07328" y="3486053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</a:t>
            </a:r>
            <a:endParaRPr lang="en-US" dirty="0"/>
          </a:p>
        </p:txBody>
      </p:sp>
      <p:sp>
        <p:nvSpPr>
          <p:cNvPr id="70" name="CuadroTexto 69"/>
          <p:cNvSpPr txBox="1"/>
          <p:nvPr/>
        </p:nvSpPr>
        <p:spPr>
          <a:xfrm>
            <a:off x="178543" y="3761091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direccion</a:t>
            </a:r>
            <a:endParaRPr lang="en-US" dirty="0"/>
          </a:p>
        </p:txBody>
      </p:sp>
      <p:sp>
        <p:nvSpPr>
          <p:cNvPr id="71" name="CuadroTexto 70"/>
          <p:cNvSpPr txBox="1"/>
          <p:nvPr/>
        </p:nvSpPr>
        <p:spPr>
          <a:xfrm>
            <a:off x="130778" y="4073883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telefono</a:t>
            </a:r>
            <a:endParaRPr lang="en-US" dirty="0"/>
          </a:p>
        </p:txBody>
      </p:sp>
      <p:sp>
        <p:nvSpPr>
          <p:cNvPr id="72" name="Elipse 71"/>
          <p:cNvSpPr/>
          <p:nvPr/>
        </p:nvSpPr>
        <p:spPr>
          <a:xfrm>
            <a:off x="1486626" y="3280219"/>
            <a:ext cx="307340" cy="177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lipse 72"/>
          <p:cNvSpPr/>
          <p:nvPr/>
        </p:nvSpPr>
        <p:spPr>
          <a:xfrm>
            <a:off x="1474665" y="3658526"/>
            <a:ext cx="280879" cy="130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lipse 73"/>
          <p:cNvSpPr/>
          <p:nvPr/>
        </p:nvSpPr>
        <p:spPr>
          <a:xfrm>
            <a:off x="1456563" y="3925628"/>
            <a:ext cx="280879" cy="130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Elipse 74"/>
          <p:cNvSpPr/>
          <p:nvPr/>
        </p:nvSpPr>
        <p:spPr>
          <a:xfrm>
            <a:off x="1456562" y="4215053"/>
            <a:ext cx="280879" cy="130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Conector recto 75"/>
          <p:cNvCxnSpPr/>
          <p:nvPr/>
        </p:nvCxnSpPr>
        <p:spPr>
          <a:xfrm>
            <a:off x="1793966" y="3368980"/>
            <a:ext cx="640819" cy="289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V="1">
            <a:off x="1755544" y="3667616"/>
            <a:ext cx="597222" cy="12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V="1">
            <a:off x="1737442" y="3658526"/>
            <a:ext cx="658921" cy="33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1696307" y="3703390"/>
            <a:ext cx="639303" cy="622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 flipV="1">
            <a:off x="1618997" y="3620413"/>
            <a:ext cx="749103" cy="1080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/>
          <p:cNvSpPr/>
          <p:nvPr/>
        </p:nvSpPr>
        <p:spPr>
          <a:xfrm>
            <a:off x="1346186" y="4567039"/>
            <a:ext cx="280879" cy="130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uadroTexto 90"/>
          <p:cNvSpPr txBox="1"/>
          <p:nvPr/>
        </p:nvSpPr>
        <p:spPr>
          <a:xfrm>
            <a:off x="364122" y="4379478"/>
            <a:ext cx="74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web</a:t>
            </a:r>
            <a:endParaRPr lang="en-U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647853" y="5473681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idcategoria</a:t>
            </a:r>
            <a:endParaRPr lang="en-US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678413" y="5760755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</a:t>
            </a:r>
            <a:endParaRPr lang="en-US" dirty="0"/>
          </a:p>
        </p:txBody>
      </p:sp>
      <p:sp>
        <p:nvSpPr>
          <p:cNvPr id="95" name="CuadroTexto 94"/>
          <p:cNvSpPr txBox="1"/>
          <p:nvPr/>
        </p:nvSpPr>
        <p:spPr>
          <a:xfrm>
            <a:off x="2622004" y="6087407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descripción</a:t>
            </a:r>
            <a:endParaRPr lang="en-US" dirty="0"/>
          </a:p>
        </p:txBody>
      </p:sp>
      <p:sp>
        <p:nvSpPr>
          <p:cNvPr id="104" name="Decisión 103"/>
          <p:cNvSpPr/>
          <p:nvPr/>
        </p:nvSpPr>
        <p:spPr>
          <a:xfrm>
            <a:off x="4697617" y="663934"/>
            <a:ext cx="1275118" cy="64723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Conector recto 111"/>
          <p:cNvCxnSpPr>
            <a:stCxn id="11" idx="3"/>
          </p:cNvCxnSpPr>
          <p:nvPr/>
        </p:nvCxnSpPr>
        <p:spPr>
          <a:xfrm flipV="1">
            <a:off x="3327816" y="973647"/>
            <a:ext cx="1341781" cy="25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>
            <a:stCxn id="104" idx="3"/>
          </p:cNvCxnSpPr>
          <p:nvPr/>
        </p:nvCxnSpPr>
        <p:spPr>
          <a:xfrm>
            <a:off x="5972735" y="987552"/>
            <a:ext cx="1802575" cy="11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Decisión 114"/>
          <p:cNvSpPr/>
          <p:nvPr/>
        </p:nvSpPr>
        <p:spPr>
          <a:xfrm>
            <a:off x="7907582" y="2013551"/>
            <a:ext cx="985133" cy="62059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dirty="0" smtClean="0"/>
              <a:t>n:m</a:t>
            </a:r>
            <a:endParaRPr lang="en-US" sz="1500" b="1" dirty="0"/>
          </a:p>
        </p:txBody>
      </p:sp>
      <p:cxnSp>
        <p:nvCxnSpPr>
          <p:cNvPr id="123" name="Conector recto 122"/>
          <p:cNvCxnSpPr>
            <a:endCxn id="10" idx="2"/>
          </p:cNvCxnSpPr>
          <p:nvPr/>
        </p:nvCxnSpPr>
        <p:spPr>
          <a:xfrm flipV="1">
            <a:off x="8400149" y="1186763"/>
            <a:ext cx="1" cy="72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>
            <a:stCxn id="115" idx="2"/>
          </p:cNvCxnSpPr>
          <p:nvPr/>
        </p:nvCxnSpPr>
        <p:spPr>
          <a:xfrm>
            <a:off x="8400149" y="2634147"/>
            <a:ext cx="0" cy="826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Decisión 126"/>
          <p:cNvSpPr/>
          <p:nvPr/>
        </p:nvSpPr>
        <p:spPr>
          <a:xfrm>
            <a:off x="5175502" y="3332971"/>
            <a:ext cx="1143461" cy="81571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Conector recto 128"/>
          <p:cNvCxnSpPr/>
          <p:nvPr/>
        </p:nvCxnSpPr>
        <p:spPr>
          <a:xfrm>
            <a:off x="4407678" y="5237391"/>
            <a:ext cx="2170" cy="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>
            <a:stCxn id="127" idx="1"/>
            <a:endCxn id="6" idx="3"/>
          </p:cNvCxnSpPr>
          <p:nvPr/>
        </p:nvCxnSpPr>
        <p:spPr>
          <a:xfrm flipH="1" flipV="1">
            <a:off x="4127164" y="3718885"/>
            <a:ext cx="1048338" cy="21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>
            <a:stCxn id="127" idx="3"/>
          </p:cNvCxnSpPr>
          <p:nvPr/>
        </p:nvCxnSpPr>
        <p:spPr>
          <a:xfrm>
            <a:off x="6318963" y="3740830"/>
            <a:ext cx="1271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lipse 138"/>
          <p:cNvSpPr/>
          <p:nvPr/>
        </p:nvSpPr>
        <p:spPr>
          <a:xfrm>
            <a:off x="3913739" y="5569586"/>
            <a:ext cx="307340" cy="177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Elipse 139"/>
          <p:cNvSpPr/>
          <p:nvPr/>
        </p:nvSpPr>
        <p:spPr>
          <a:xfrm>
            <a:off x="3901778" y="5947893"/>
            <a:ext cx="280879" cy="130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Elipse 140"/>
          <p:cNvSpPr/>
          <p:nvPr/>
        </p:nvSpPr>
        <p:spPr>
          <a:xfrm>
            <a:off x="3883676" y="6214995"/>
            <a:ext cx="280879" cy="130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Conector recto 142"/>
          <p:cNvCxnSpPr>
            <a:stCxn id="139" idx="6"/>
          </p:cNvCxnSpPr>
          <p:nvPr/>
        </p:nvCxnSpPr>
        <p:spPr>
          <a:xfrm>
            <a:off x="4221079" y="5658347"/>
            <a:ext cx="640819" cy="289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 flipV="1">
            <a:off x="4182657" y="5956983"/>
            <a:ext cx="597222" cy="12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/>
          <p:cNvCxnSpPr>
            <a:stCxn id="141" idx="6"/>
          </p:cNvCxnSpPr>
          <p:nvPr/>
        </p:nvCxnSpPr>
        <p:spPr>
          <a:xfrm flipV="1">
            <a:off x="4164555" y="5947893"/>
            <a:ext cx="658921" cy="33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Decisión 146"/>
          <p:cNvSpPr/>
          <p:nvPr/>
        </p:nvSpPr>
        <p:spPr>
          <a:xfrm>
            <a:off x="7907582" y="5321167"/>
            <a:ext cx="1087120" cy="98305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Conector recto 150"/>
          <p:cNvCxnSpPr>
            <a:stCxn id="147" idx="0"/>
          </p:cNvCxnSpPr>
          <p:nvPr/>
        </p:nvCxnSpPr>
        <p:spPr>
          <a:xfrm flipV="1">
            <a:off x="8451142" y="4130423"/>
            <a:ext cx="0" cy="119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>
            <a:stCxn id="147" idx="1"/>
          </p:cNvCxnSpPr>
          <p:nvPr/>
        </p:nvCxnSpPr>
        <p:spPr>
          <a:xfrm flipH="1">
            <a:off x="6118524" y="5812696"/>
            <a:ext cx="1789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CuadroTexto 153"/>
          <p:cNvSpPr txBox="1"/>
          <p:nvPr/>
        </p:nvSpPr>
        <p:spPr>
          <a:xfrm>
            <a:off x="4307840" y="3301266"/>
            <a:ext cx="343493" cy="3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1</a:t>
            </a:r>
            <a:endParaRPr lang="en-US" b="1" dirty="0"/>
          </a:p>
        </p:txBody>
      </p:sp>
      <p:sp>
        <p:nvSpPr>
          <p:cNvPr id="155" name="CuadroTexto 154"/>
          <p:cNvSpPr txBox="1"/>
          <p:nvPr/>
        </p:nvSpPr>
        <p:spPr>
          <a:xfrm>
            <a:off x="4286028" y="3740962"/>
            <a:ext cx="24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</a:t>
            </a:r>
            <a:endParaRPr lang="en-US" dirty="0"/>
          </a:p>
        </p:txBody>
      </p:sp>
      <p:sp>
        <p:nvSpPr>
          <p:cNvPr id="156" name="CuadroTexto 155"/>
          <p:cNvSpPr txBox="1"/>
          <p:nvPr/>
        </p:nvSpPr>
        <p:spPr>
          <a:xfrm>
            <a:off x="7183120" y="336898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7202827" y="3757575"/>
            <a:ext cx="25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158" name="CuadroTexto 157"/>
          <p:cNvSpPr txBox="1"/>
          <p:nvPr/>
        </p:nvSpPr>
        <p:spPr>
          <a:xfrm>
            <a:off x="3417553" y="551176"/>
            <a:ext cx="25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159" name="CuadroTexto 158"/>
          <p:cNvSpPr txBox="1"/>
          <p:nvPr/>
        </p:nvSpPr>
        <p:spPr>
          <a:xfrm>
            <a:off x="3447937" y="1028496"/>
            <a:ext cx="23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160" name="CuadroTexto 159"/>
          <p:cNvSpPr txBox="1"/>
          <p:nvPr/>
        </p:nvSpPr>
        <p:spPr>
          <a:xfrm>
            <a:off x="7457672" y="604316"/>
            <a:ext cx="22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161" name="CuadroTexto 160"/>
          <p:cNvSpPr txBox="1"/>
          <p:nvPr/>
        </p:nvSpPr>
        <p:spPr>
          <a:xfrm>
            <a:off x="7457672" y="973647"/>
            <a:ext cx="17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6318963" y="5392519"/>
            <a:ext cx="234237" cy="368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163" name="CuadroTexto 162"/>
          <p:cNvSpPr txBox="1"/>
          <p:nvPr/>
        </p:nvSpPr>
        <p:spPr>
          <a:xfrm>
            <a:off x="6348485" y="5873795"/>
            <a:ext cx="25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164" name="CuadroTexto 163"/>
          <p:cNvSpPr txBox="1"/>
          <p:nvPr/>
        </p:nvSpPr>
        <p:spPr>
          <a:xfrm>
            <a:off x="8107680" y="4214763"/>
            <a:ext cx="29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165" name="CuadroTexto 164"/>
          <p:cNvSpPr txBox="1"/>
          <p:nvPr/>
        </p:nvSpPr>
        <p:spPr>
          <a:xfrm>
            <a:off x="8576688" y="4214763"/>
            <a:ext cx="312563" cy="374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166" name="CuadroTexto 165"/>
          <p:cNvSpPr txBox="1"/>
          <p:nvPr/>
        </p:nvSpPr>
        <p:spPr>
          <a:xfrm>
            <a:off x="8115187" y="1294534"/>
            <a:ext cx="22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n-US" dirty="0"/>
          </a:p>
        </p:txBody>
      </p:sp>
      <p:sp>
        <p:nvSpPr>
          <p:cNvPr id="167" name="CuadroTexto 166"/>
          <p:cNvSpPr txBox="1"/>
          <p:nvPr/>
        </p:nvSpPr>
        <p:spPr>
          <a:xfrm>
            <a:off x="8467374" y="1290234"/>
            <a:ext cx="265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</a:t>
            </a:r>
            <a:endParaRPr lang="en-US" dirty="0"/>
          </a:p>
        </p:txBody>
      </p:sp>
      <p:sp>
        <p:nvSpPr>
          <p:cNvPr id="168" name="CuadroTexto 167"/>
          <p:cNvSpPr txBox="1"/>
          <p:nvPr/>
        </p:nvSpPr>
        <p:spPr>
          <a:xfrm>
            <a:off x="7954932" y="3044317"/>
            <a:ext cx="34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169" name="CuadroTexto 168"/>
          <p:cNvSpPr txBox="1"/>
          <p:nvPr/>
        </p:nvSpPr>
        <p:spPr>
          <a:xfrm>
            <a:off x="8475056" y="3044317"/>
            <a:ext cx="25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</a:t>
            </a:r>
            <a:endParaRPr lang="en-US" dirty="0"/>
          </a:p>
        </p:txBody>
      </p:sp>
      <p:sp>
        <p:nvSpPr>
          <p:cNvPr id="170" name="CuadroTexto 169"/>
          <p:cNvSpPr txBox="1"/>
          <p:nvPr/>
        </p:nvSpPr>
        <p:spPr>
          <a:xfrm>
            <a:off x="10545802" y="1398784"/>
            <a:ext cx="124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idcliente1</a:t>
            </a:r>
            <a:endParaRPr lang="en-US" dirty="0"/>
          </a:p>
        </p:txBody>
      </p:sp>
      <p:cxnSp>
        <p:nvCxnSpPr>
          <p:cNvPr id="172" name="Conector recto 171"/>
          <p:cNvCxnSpPr>
            <a:stCxn id="9" idx="3"/>
          </p:cNvCxnSpPr>
          <p:nvPr/>
        </p:nvCxnSpPr>
        <p:spPr>
          <a:xfrm>
            <a:off x="8956817" y="3796215"/>
            <a:ext cx="1401320" cy="76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uadroTexto 172"/>
          <p:cNvSpPr txBox="1"/>
          <p:nvPr/>
        </p:nvSpPr>
        <p:spPr>
          <a:xfrm>
            <a:off x="10588230" y="4443215"/>
            <a:ext cx="159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idproveedor1</a:t>
            </a:r>
            <a:endParaRPr lang="en-US" dirty="0"/>
          </a:p>
        </p:txBody>
      </p:sp>
      <p:cxnSp>
        <p:nvCxnSpPr>
          <p:cNvPr id="175" name="Conector recto 174"/>
          <p:cNvCxnSpPr>
            <a:stCxn id="9" idx="3"/>
            <a:endCxn id="4" idx="3"/>
          </p:cNvCxnSpPr>
          <p:nvPr/>
        </p:nvCxnSpPr>
        <p:spPr>
          <a:xfrm>
            <a:off x="8956817" y="3796215"/>
            <a:ext cx="1386094" cy="110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uadroTexto 175"/>
          <p:cNvSpPr txBox="1"/>
          <p:nvPr/>
        </p:nvSpPr>
        <p:spPr>
          <a:xfrm>
            <a:off x="10668000" y="4812547"/>
            <a:ext cx="15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idcategoria1</a:t>
            </a:r>
            <a:endParaRPr lang="en-US" dirty="0"/>
          </a:p>
        </p:txBody>
      </p:sp>
      <p:cxnSp>
        <p:nvCxnSpPr>
          <p:cNvPr id="178" name="Conector recto 177"/>
          <p:cNvCxnSpPr>
            <a:stCxn id="115" idx="3"/>
            <a:endCxn id="7" idx="4"/>
          </p:cNvCxnSpPr>
          <p:nvPr/>
        </p:nvCxnSpPr>
        <p:spPr>
          <a:xfrm flipV="1">
            <a:off x="8892715" y="2187854"/>
            <a:ext cx="855846" cy="13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cto 179"/>
          <p:cNvCxnSpPr>
            <a:stCxn id="115" idx="3"/>
          </p:cNvCxnSpPr>
          <p:nvPr/>
        </p:nvCxnSpPr>
        <p:spPr>
          <a:xfrm>
            <a:off x="8892715" y="2323849"/>
            <a:ext cx="912229" cy="310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CuadroTexto 182"/>
          <p:cNvSpPr txBox="1"/>
          <p:nvPr/>
        </p:nvSpPr>
        <p:spPr>
          <a:xfrm>
            <a:off x="9956800" y="2013551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idventa1</a:t>
            </a:r>
            <a:endParaRPr lang="en-US" dirty="0"/>
          </a:p>
        </p:txBody>
      </p:sp>
      <p:sp>
        <p:nvSpPr>
          <p:cNvPr id="185" name="CuadroTexto 184"/>
          <p:cNvSpPr txBox="1"/>
          <p:nvPr/>
        </p:nvSpPr>
        <p:spPr>
          <a:xfrm>
            <a:off x="10038237" y="2449305"/>
            <a:ext cx="177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idproducto1</a:t>
            </a:r>
            <a:endParaRPr lang="en-US" dirty="0"/>
          </a:p>
        </p:txBody>
      </p:sp>
      <p:sp>
        <p:nvSpPr>
          <p:cNvPr id="187" name="Elipse 186"/>
          <p:cNvSpPr/>
          <p:nvPr/>
        </p:nvSpPr>
        <p:spPr>
          <a:xfrm rot="5400000">
            <a:off x="9865903" y="2482860"/>
            <a:ext cx="142703" cy="264622"/>
          </a:xfrm>
          <a:prstGeom prst="ellipse">
            <a:avLst/>
          </a:prstGeom>
          <a:gradFill>
            <a:gsLst>
              <a:gs pos="27000">
                <a:schemeClr val="accent5"/>
              </a:gs>
              <a:gs pos="65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Conector recto 188"/>
          <p:cNvCxnSpPr>
            <a:stCxn id="10" idx="3"/>
          </p:cNvCxnSpPr>
          <p:nvPr/>
        </p:nvCxnSpPr>
        <p:spPr>
          <a:xfrm>
            <a:off x="9024990" y="851483"/>
            <a:ext cx="1288124" cy="696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ipse 189"/>
          <p:cNvSpPr/>
          <p:nvPr/>
        </p:nvSpPr>
        <p:spPr>
          <a:xfrm rot="5400000">
            <a:off x="10385679" y="1449354"/>
            <a:ext cx="105880" cy="214366"/>
          </a:xfrm>
          <a:prstGeom prst="ellipse">
            <a:avLst/>
          </a:prstGeom>
          <a:gradFill>
            <a:gsLst>
              <a:gs pos="27000">
                <a:schemeClr val="accent5"/>
              </a:gs>
              <a:gs pos="65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/>
          <p:cNvSpPr txBox="1"/>
          <p:nvPr/>
        </p:nvSpPr>
        <p:spPr>
          <a:xfrm>
            <a:off x="3691912" y="9544"/>
            <a:ext cx="290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>
                <a:solidFill>
                  <a:srgbClr val="0070C0"/>
                </a:solidFill>
              </a:rPr>
              <a:t>MR Sistemas de Ventas</a:t>
            </a:r>
            <a:endParaRPr lang="en-US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1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92</Words>
  <Application>Microsoft Office PowerPoint</Application>
  <PresentationFormat>Panorámica</PresentationFormat>
  <Paragraphs>86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Integrantes:  David Martínez Martin Revelo Francisco Martínez Leandro Cornejo </vt:lpstr>
      <vt:lpstr>Presentación de PowerPoint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29</cp:revision>
  <dcterms:created xsi:type="dcterms:W3CDTF">2020-08-14T01:15:45Z</dcterms:created>
  <dcterms:modified xsi:type="dcterms:W3CDTF">2020-08-15T02:27:16Z</dcterms:modified>
</cp:coreProperties>
</file>