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7" r:id="rId10"/>
    <p:sldId id="274" r:id="rId11"/>
    <p:sldId id="275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437112"/>
            <a:ext cx="10515598" cy="1158446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Land Change Detection using Deep Learning</a:t>
            </a:r>
            <a:br>
              <a:rPr lang="en-US" sz="3700" dirty="0"/>
            </a:br>
            <a:br>
              <a:rPr lang="en-US" sz="3700" dirty="0"/>
            </a:br>
            <a:r>
              <a:rPr lang="en-US" sz="2500" dirty="0"/>
              <a:t>Jefferson Roesler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(Simple Model vs </a:t>
            </a:r>
            <a:r>
              <a:rPr lang="en-US" dirty="0" err="1"/>
              <a:t>ResNet</a:t>
            </a:r>
            <a:r>
              <a:rPr lang="en-US" dirty="0"/>
              <a:t> Model)</a:t>
            </a:r>
          </a:p>
        </p:txBody>
      </p:sp>
      <p:pic>
        <p:nvPicPr>
          <p:cNvPr id="4" name="Picture 3" descr="A close-up of a picture&#10;&#10;Description automatically generated">
            <a:extLst>
              <a:ext uri="{FF2B5EF4-FFF2-40B4-BE49-F238E27FC236}">
                <a16:creationId xmlns:a16="http://schemas.microsoft.com/office/drawing/2014/main" id="{C7130744-CDAB-2471-3D28-CBF77165F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988840"/>
            <a:ext cx="10874682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(Simple Model vs </a:t>
            </a:r>
            <a:r>
              <a:rPr lang="en-US" dirty="0" err="1"/>
              <a:t>ResNet</a:t>
            </a:r>
            <a:r>
              <a:rPr lang="en-US" dirty="0"/>
              <a:t> Model)</a:t>
            </a:r>
          </a:p>
        </p:txBody>
      </p:sp>
      <p:pic>
        <p:nvPicPr>
          <p:cNvPr id="5" name="Picture 4" descr="A map of land with text&#10;&#10;Description automatically generated">
            <a:extLst>
              <a:ext uri="{FF2B5EF4-FFF2-40B4-BE49-F238E27FC236}">
                <a16:creationId xmlns:a16="http://schemas.microsoft.com/office/drawing/2014/main" id="{851665C3-2F07-6800-47F8-E454A2E3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2" y="1916832"/>
            <a:ext cx="10562235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290248" cy="523255"/>
          </a:xfrm>
        </p:spPr>
        <p:txBody>
          <a:bodyPr/>
          <a:lstStyle/>
          <a:p>
            <a:r>
              <a:rPr lang="en-US" dirty="0"/>
              <a:t>Inserted a small rectangle simulating a construction.</a:t>
            </a:r>
          </a:p>
        </p:txBody>
      </p:sp>
      <p:pic>
        <p:nvPicPr>
          <p:cNvPr id="6" name="Picture 5" descr="A close-up of a map&#10;&#10;Description automatically generated">
            <a:extLst>
              <a:ext uri="{FF2B5EF4-FFF2-40B4-BE49-F238E27FC236}">
                <a16:creationId xmlns:a16="http://schemas.microsoft.com/office/drawing/2014/main" id="{1481599C-298C-FB0C-4305-205C53837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333"/>
            <a:ext cx="10600339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with Google Maps API</a:t>
            </a:r>
          </a:p>
          <a:p>
            <a:endParaRPr lang="en-US" dirty="0"/>
          </a:p>
          <a:p>
            <a:r>
              <a:rPr lang="en-US" dirty="0"/>
              <a:t>Integration with Geographic Information Systems (GIS)</a:t>
            </a:r>
          </a:p>
          <a:p>
            <a:endParaRPr lang="en-US" dirty="0"/>
          </a:p>
          <a:p>
            <a:r>
              <a:rPr lang="en-US" dirty="0"/>
              <a:t>Temporal Analysis</a:t>
            </a:r>
          </a:p>
        </p:txBody>
      </p:sp>
    </p:spTree>
    <p:extLst>
      <p:ext uri="{BB962C8B-B14F-4D97-AF65-F5344CB8AC3E}">
        <p14:creationId xmlns:p14="http://schemas.microsoft.com/office/powerpoint/2010/main" val="128063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Detect Land Cover changes using satellite imagery</a:t>
            </a:r>
          </a:p>
          <a:p>
            <a:endParaRPr lang="en-US" dirty="0"/>
          </a:p>
          <a:p>
            <a:r>
              <a:rPr lang="en-US" dirty="0"/>
              <a:t>Approach: Use a </a:t>
            </a:r>
            <a:r>
              <a:rPr lang="en-US" dirty="0" err="1"/>
              <a:t>ResNet</a:t>
            </a:r>
            <a:r>
              <a:rPr lang="en-US" dirty="0"/>
              <a:t>-based neural network for feature extraction and classification</a:t>
            </a:r>
          </a:p>
          <a:p>
            <a:endParaRPr lang="en-US" dirty="0"/>
          </a:p>
          <a:p>
            <a:r>
              <a:rPr lang="en-US" dirty="0"/>
              <a:t>Motivation: Monitoring land use changes for urban planning, environmental conservation, and property tax assessment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9F6A5-C669-3349-EE4C-929ADDA1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EuroSat</a:t>
            </a:r>
            <a:r>
              <a:rPr lang="en-CA" dirty="0"/>
              <a:t> Dataset with 13-band satellite images</a:t>
            </a:r>
          </a:p>
          <a:p>
            <a:r>
              <a:rPr lang="en-CA" dirty="0"/>
              <a:t>Classes: Categories like Forest, Residential, Industrial, Highway, Permanent crops, etc. (10 classes total)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Picture 6" descr="A map of land with many squares&#10;&#10;Description automatically generated">
            <a:extLst>
              <a:ext uri="{FF2B5EF4-FFF2-40B4-BE49-F238E27FC236}">
                <a16:creationId xmlns:a16="http://schemas.microsoft.com/office/drawing/2014/main" id="{0919D1F1-2DB2-6EEF-49F6-3786AF7D6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3068960"/>
            <a:ext cx="9721079" cy="35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442664"/>
              </p:ext>
            </p:extLst>
          </p:nvPr>
        </p:nvGraphicFramePr>
        <p:xfrm>
          <a:off x="1066800" y="1916832"/>
          <a:ext cx="9925744" cy="19940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0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9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7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ResNet</a:t>
                      </a:r>
                      <a:r>
                        <a:rPr lang="en-US" dirty="0"/>
                        <a:t> Feature Extractor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Pre-Trained </a:t>
                      </a:r>
                      <a:r>
                        <a:rPr lang="en-US" dirty="0" err="1"/>
                        <a:t>ResNet</a:t>
                      </a:r>
                      <a:r>
                        <a:rPr lang="en-US" dirty="0"/>
                        <a:t> 18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to accept </a:t>
                      </a:r>
                    </a:p>
                    <a:p>
                      <a:pPr algn="ctr"/>
                      <a:r>
                        <a:rPr lang="en-US" dirty="0"/>
                        <a:t>13-channel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Detection Mechanism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Computes absolute differences between features of image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fully connected layers for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Loss Function: Cross-entropy loss</a:t>
            </a:r>
          </a:p>
          <a:p>
            <a:r>
              <a:rPr lang="en-US" dirty="0"/>
              <a:t>Optimizer: Adam (LR 0.001)</a:t>
            </a:r>
          </a:p>
          <a:p>
            <a:r>
              <a:rPr lang="en-US" dirty="0"/>
              <a:t>Epochs: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590CA-EEFA-125D-45A5-D2AD1EFACDBD}"/>
              </a:ext>
            </a:extLst>
          </p:cNvPr>
          <p:cNvSpPr/>
          <p:nvPr/>
        </p:nvSpPr>
        <p:spPr>
          <a:xfrm>
            <a:off x="1282558" y="3861048"/>
            <a:ext cx="8831264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model achieves a test accuracy of 97%,</a:t>
            </a:r>
          </a:p>
          <a:p>
            <a:r>
              <a:rPr lang="en-US" sz="3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indicating good performance.</a:t>
            </a:r>
            <a:endParaRPr lang="en-US" sz="3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65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8" name="Picture 7" descr="A graph with red squares and white text&#10;&#10;Description automatically generated">
            <a:extLst>
              <a:ext uri="{FF2B5EF4-FFF2-40B4-BE49-F238E27FC236}">
                <a16:creationId xmlns:a16="http://schemas.microsoft.com/office/drawing/2014/main" id="{20D16288-46EA-0997-F0C2-82FD7E860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700808"/>
            <a:ext cx="7920880" cy="45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4" name="Picture 3" descr="A collage of images of a city&#10;&#10;Description automatically generated">
            <a:extLst>
              <a:ext uri="{FF2B5EF4-FFF2-40B4-BE49-F238E27FC236}">
                <a16:creationId xmlns:a16="http://schemas.microsoft.com/office/drawing/2014/main" id="{3D93627A-B574-0E47-65C5-2E1CC110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00808"/>
            <a:ext cx="8472332" cy="43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(Same image as an example)</a:t>
            </a:r>
          </a:p>
        </p:txBody>
      </p:sp>
      <p:pic>
        <p:nvPicPr>
          <p:cNvPr id="7" name="Picture 6" descr="A close up of a dark blue background&#10;&#10;Description automatically generated">
            <a:extLst>
              <a:ext uri="{FF2B5EF4-FFF2-40B4-BE49-F238E27FC236}">
                <a16:creationId xmlns:a16="http://schemas.microsoft.com/office/drawing/2014/main" id="{24AE3766-A5D2-E1C6-6FAF-D3BF12956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8840"/>
            <a:ext cx="10600339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(Simple Model vs </a:t>
            </a:r>
            <a:r>
              <a:rPr lang="en-US" dirty="0" err="1"/>
              <a:t>ResNet</a:t>
            </a:r>
            <a:r>
              <a:rPr lang="en-US" dirty="0"/>
              <a:t> Model)</a:t>
            </a:r>
          </a:p>
        </p:txBody>
      </p:sp>
      <p:pic>
        <p:nvPicPr>
          <p:cNvPr id="5" name="Picture 4" descr="A close up of a black square&#10;&#10;Description automatically generated">
            <a:extLst>
              <a:ext uri="{FF2B5EF4-FFF2-40B4-BE49-F238E27FC236}">
                <a16:creationId xmlns:a16="http://schemas.microsoft.com/office/drawing/2014/main" id="{8C3DA865-D563-3A53-AC18-D80C6F11A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0" y="1772816"/>
            <a:ext cx="1068416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53</TotalTime>
  <Words>211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Schoolbook</vt:lpstr>
      <vt:lpstr>CITY SKETCH 16X9</vt:lpstr>
      <vt:lpstr>Land Change Detection using Deep Learning  Jefferson Roesler</vt:lpstr>
      <vt:lpstr>Project Overview</vt:lpstr>
      <vt:lpstr>Dataset</vt:lpstr>
      <vt:lpstr>Model Architecture</vt:lpstr>
      <vt:lpstr>Training and Validation</vt:lpstr>
      <vt:lpstr>Confusion Matrix</vt:lpstr>
      <vt:lpstr>Predictions</vt:lpstr>
      <vt:lpstr>Change Detection (Same image as an example)</vt:lpstr>
      <vt:lpstr>Change Detection (Simple Model vs ResNet Model)</vt:lpstr>
      <vt:lpstr>Change Detection (Simple Model vs ResNet Model)</vt:lpstr>
      <vt:lpstr>Change Detection (Simple Model vs ResNet Model)</vt:lpstr>
      <vt:lpstr>Simulation of Construction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Roesler, Jefferson</dc:creator>
  <cp:lastModifiedBy>Roesler, Jefferson</cp:lastModifiedBy>
  <cp:revision>5</cp:revision>
  <dcterms:created xsi:type="dcterms:W3CDTF">2024-08-04T16:59:13Z</dcterms:created>
  <dcterms:modified xsi:type="dcterms:W3CDTF">2024-08-05T13:38:28Z</dcterms:modified>
</cp:coreProperties>
</file>