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8" r:id="rId3"/>
    <p:sldId id="259" r:id="rId4"/>
    <p:sldId id="271" r:id="rId5"/>
    <p:sldId id="272" r:id="rId6"/>
    <p:sldId id="260" r:id="rId7"/>
    <p:sldId id="273" r:id="rId8"/>
    <p:sldId id="274" r:id="rId9"/>
    <p:sldId id="275" r:id="rId10"/>
    <p:sldId id="270" r:id="rId11"/>
    <p:sldId id="276" r:id="rId12"/>
    <p:sldId id="277" r:id="rId13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68" d="100"/>
          <a:sy n="68" d="100"/>
        </p:scale>
        <p:origin x="5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senho-2-2017/Ecom_merci/wiki/Requisitos-n%C3%A3o-Funciona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Gerenciamento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1D2D0-938F-472E-99C7-046B69F9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9D82D-1BA0-4ACA-B13D-C287DDCD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Reúnam-se em grupos de 4 ou 5 alunos, para simular uma reunião entre usuários (clientes) e analistas de requisitos, para discutirem sobre uma solicitação que deverá ser implementada pela equipe de desenvolvimento.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Ao término da atividade, cada equipe deverá apresentar:</a:t>
            </a:r>
          </a:p>
          <a:p>
            <a:pPr algn="just"/>
            <a:r>
              <a:rPr lang="pt-BR" sz="2800" dirty="0"/>
              <a:t>Um quadro com os requisitos do usuário e do sistema;</a:t>
            </a:r>
          </a:p>
          <a:p>
            <a:pPr algn="just"/>
            <a:r>
              <a:rPr lang="pt-BR" sz="2800" dirty="0"/>
              <a:t>Um quadro com os requisitos funcionais e não funcionais;</a:t>
            </a:r>
          </a:p>
        </p:txBody>
      </p:sp>
    </p:spTree>
    <p:extLst>
      <p:ext uri="{BB962C8B-B14F-4D97-AF65-F5344CB8AC3E}">
        <p14:creationId xmlns:p14="http://schemas.microsoft.com/office/powerpoint/2010/main" val="4245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2011.]</a:t>
            </a:r>
            <a:endParaRPr lang="pt-BR" dirty="0"/>
          </a:p>
          <a:p>
            <a:pPr algn="just"/>
            <a:r>
              <a:rPr lang="it-IT" dirty="0"/>
              <a:t>SOUZA, Renata F. - Universidade de Brasília. </a:t>
            </a:r>
            <a:r>
              <a:rPr lang="it-IT" b="1" dirty="0"/>
              <a:t>Requisitos não funcionais</a:t>
            </a:r>
            <a:r>
              <a:rPr lang="it-IT" dirty="0"/>
              <a:t>. Disponível em: </a:t>
            </a:r>
            <a:r>
              <a:rPr lang="pt-BR" dirty="0">
                <a:hlinkClick r:id="rId2"/>
              </a:rPr>
              <a:t>https://github.com/Desenho-2-2017/Ecom_merci/wiki/Requisitos-n%C3%A3o-Funcionais</a:t>
            </a:r>
            <a:r>
              <a:rPr lang="it-IT" dirty="0"/>
              <a:t>. Acesso em 18/02/2020.</a:t>
            </a:r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63F7-C570-4DEF-96AA-3D86CB25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6EB0A-9EAA-4947-9C8A-6558C0C0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Descrição do que o sistema (software) deve fazer, quais serviços deve oferecer e as restrições sobre seu funcionamento.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Artifícios que refletem as necessidades dos clientes que servem a uma determinada finalidade.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abstrata.</a:t>
            </a:r>
          </a:p>
          <a:p>
            <a:pPr lvl="1"/>
            <a:r>
              <a:rPr lang="pt-BR" dirty="0"/>
              <a:t>São declarações de alto nível.</a:t>
            </a:r>
          </a:p>
          <a:p>
            <a:pPr lvl="1"/>
            <a:r>
              <a:rPr lang="pt-BR" dirty="0"/>
              <a:t>Também são chamados de </a:t>
            </a:r>
            <a:r>
              <a:rPr lang="pt-BR" b="1" dirty="0"/>
              <a:t>requisitos de usuários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Utiliza a linguagem natural, podendo ser apoiado por diagramas.</a:t>
            </a:r>
          </a:p>
          <a:p>
            <a:pPr lvl="1"/>
            <a:r>
              <a:rPr lang="pt-BR" dirty="0"/>
              <a:t>Trazem uma ideia geral (abstrata) do que o cliente deseja no sistema (serviços, funcionalidades, restrições,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66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Definição detalhada.</a:t>
            </a:r>
          </a:p>
          <a:p>
            <a:pPr lvl="1" algn="just"/>
            <a:r>
              <a:rPr lang="pt-BR" dirty="0"/>
              <a:t>São declarações de baixo nível.</a:t>
            </a:r>
          </a:p>
          <a:p>
            <a:pPr lvl="1" algn="just"/>
            <a:r>
              <a:rPr lang="pt-BR" dirty="0"/>
              <a:t>Também são chamados de </a:t>
            </a:r>
            <a:r>
              <a:rPr lang="pt-BR" b="1" dirty="0"/>
              <a:t>requisitos de sistema</a:t>
            </a:r>
            <a:r>
              <a:rPr lang="pt-BR" dirty="0"/>
              <a:t>  ou </a:t>
            </a:r>
            <a:r>
              <a:rPr lang="pt-BR" b="1" dirty="0"/>
              <a:t>especificação de requisitos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Apresentam uma descrição mais detalhada sobre como atingir as aspirações do cliente.</a:t>
            </a:r>
          </a:p>
          <a:p>
            <a:pPr lvl="1" algn="just"/>
            <a:r>
              <a:rPr lang="pt-BR" dirty="0"/>
              <a:t>Define exatamente o que deve ser implementado, podendo ser utilizado como parte do “contrato” entre comprador e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5844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0FB6-77A1-45A6-AD00-3E9BA0EC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requisito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164623-504F-49AE-B44D-B9BAE5C7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5048"/>
              </p:ext>
            </p:extLst>
          </p:nvPr>
        </p:nvGraphicFramePr>
        <p:xfrm>
          <a:off x="457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7493279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9563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de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de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O sistema deve gerar relatórios gerenciais mensalmente que mostrem o custo dos medicamentos prescritos pela clínica durante aquele mês.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No último dia útil de um mês, deve-se gerar um resumo dos medicamentos prescritos e seus respectivos custos referente ao mês corrente.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A geração do relatório deve ocorrer de forma automática após as 19:00h.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Deve constar no relatório o nome do medicamento, o número total de prescrições, o número de doses prescritas e o custo dos medicamentos e o total geral.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O acesso a informação de custos deve estar restrita a usuários autorizados por uma lista de controle de gerenciamento de permissões.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7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Funcionais.</a:t>
            </a:r>
          </a:p>
          <a:p>
            <a:pPr lvl="1" algn="just"/>
            <a:r>
              <a:rPr lang="pt-BR" dirty="0"/>
              <a:t>Declarações de serviços que o sistema deve fornecer.</a:t>
            </a:r>
          </a:p>
          <a:p>
            <a:pPr lvl="1" algn="just"/>
            <a:r>
              <a:rPr lang="pt-BR" dirty="0"/>
              <a:t>Como o sistema deve se comportar em determinadas situações.</a:t>
            </a:r>
          </a:p>
          <a:p>
            <a:pPr lvl="1" algn="just"/>
            <a:r>
              <a:rPr lang="pt-BR" dirty="0"/>
              <a:t>Pode-se também determinar o que o sistema não deve fazer.</a:t>
            </a:r>
          </a:p>
        </p:txBody>
      </p:sp>
    </p:spTree>
    <p:extLst>
      <p:ext uri="{BB962C8B-B14F-4D97-AF65-F5344CB8AC3E}">
        <p14:creationId xmlns:p14="http://schemas.microsoft.com/office/powerpoint/2010/main" val="18865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funcionais.</a:t>
            </a:r>
          </a:p>
          <a:p>
            <a:pPr lvl="1" algn="just"/>
            <a:r>
              <a:rPr lang="pt-BR" dirty="0"/>
              <a:t>Restrições aos serviços e funcionalidades ofertadas pelo sistema.</a:t>
            </a:r>
          </a:p>
          <a:p>
            <a:pPr lvl="1" algn="just"/>
            <a:r>
              <a:rPr lang="pt-BR" dirty="0"/>
              <a:t>Geralmente se aplicam ao sistema como um todo.</a:t>
            </a:r>
          </a:p>
          <a:p>
            <a:pPr lvl="1" algn="just"/>
            <a:r>
              <a:rPr lang="pt-BR" dirty="0"/>
              <a:t>Enquadram-se aqui também as restrições de tempo, de normas, de processo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810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0FB6-77A1-45A6-AD00-3E9BA0EC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164623-504F-49AE-B44D-B9BAE5C7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53931"/>
              </p:ext>
            </p:extLst>
          </p:nvPr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7493279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9563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não 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Ao usuário deve ser possível acessar uma lista (consulta) com os medicamentos disponíveis para prescrição na clinica.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O sistema deve emitir diariamente uma lista de pacientes com consultas agendadas naquele dia.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dirty="0"/>
                        <a:t>Todos os usuários do sistema serão identificados através de biometria, ou eventualmente através do seu código de oito dígitos numéricos (registro funcional).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deverá ser disponibilizado em português.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Apenas usuários administradores devem possuir acesso à camada de administração do sistema.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deverá funcionar nos navegadores Google Chrome, Mozilla Firefox e Safari.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será desenvolvido utilizando a linguagem Python sob o framework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deverá atender às normas legais brasileiras, que o credenciam para utilização em clínicas médicas.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7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0CBE-7709-40E5-8A7E-2A0852F8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</a:t>
            </a:r>
          </a:p>
        </p:txBody>
      </p:sp>
      <p:pic>
        <p:nvPicPr>
          <p:cNvPr id="1026" name="Picture 2" descr="Tipos de requisitos não funcionais">
            <a:extLst>
              <a:ext uri="{FF2B5EF4-FFF2-40B4-BE49-F238E27FC236}">
                <a16:creationId xmlns:a16="http://schemas.microsoft.com/office/drawing/2014/main" id="{DA374C0C-A53A-479C-857B-F374190CC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920081"/>
            <a:ext cx="79343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5" ma:contentTypeDescription="Crie um novo documento." ma:contentTypeScope="" ma:versionID="6d13e842920197e53feb5f912c8b0584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475bef3f58cbe4c8949956db5eca6339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65349-26E2-40EA-AEFA-F848F8166CA2}"/>
</file>

<file path=customXml/itemProps2.xml><?xml version="1.0" encoding="utf-8"?>
<ds:datastoreItem xmlns:ds="http://schemas.openxmlformats.org/officeDocument/2006/customXml" ds:itemID="{1076A889-5E38-4F23-A0DA-229370E932CC}"/>
</file>

<file path=customXml/itemProps3.xml><?xml version="1.0" encoding="utf-8"?>
<ds:datastoreItem xmlns:ds="http://schemas.openxmlformats.org/officeDocument/2006/customXml" ds:itemID="{E268BD13-5844-468C-9EE7-6E4D7B8807C7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2617</TotalTime>
  <Words>617</Words>
  <Application>Microsoft Office PowerPoint</Application>
  <PresentationFormat>Apresentação na tela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Novo Modelo SLIDE 2013</vt:lpstr>
      <vt:lpstr>Gerenciamento de Requisitos</vt:lpstr>
      <vt:lpstr>Requisitos</vt:lpstr>
      <vt:lpstr>Níveis de requisito</vt:lpstr>
      <vt:lpstr>Níveis de requisito</vt:lpstr>
      <vt:lpstr>Níveis de requisito</vt:lpstr>
      <vt:lpstr>Tipos de requisitos</vt:lpstr>
      <vt:lpstr>Tipos de requisitos</vt:lpstr>
      <vt:lpstr>Tipos de requisito</vt:lpstr>
      <vt:lpstr>Tipos de requisito</vt:lpstr>
      <vt:lpstr>Perguntas</vt:lpstr>
      <vt:lpstr>Exercício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69</cp:revision>
  <cp:lastPrinted>2015-05-07T11:31:00Z</cp:lastPrinted>
  <dcterms:created xsi:type="dcterms:W3CDTF">2015-05-06T12:27:33Z</dcterms:created>
  <dcterms:modified xsi:type="dcterms:W3CDTF">2020-02-21T14:26:41Z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