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8" r:id="rId3"/>
    <p:sldId id="278" r:id="rId4"/>
    <p:sldId id="259" r:id="rId5"/>
    <p:sldId id="279" r:id="rId6"/>
    <p:sldId id="271" r:id="rId7"/>
    <p:sldId id="260" r:id="rId8"/>
    <p:sldId id="280" r:id="rId9"/>
    <p:sldId id="273" r:id="rId10"/>
    <p:sldId id="281" r:id="rId11"/>
    <p:sldId id="282" r:id="rId12"/>
    <p:sldId id="283" r:id="rId13"/>
    <p:sldId id="287" r:id="rId14"/>
    <p:sldId id="284" r:id="rId15"/>
    <p:sldId id="270" r:id="rId16"/>
    <p:sldId id="277" r:id="rId17"/>
  </p:sldIdLst>
  <p:sldSz cx="9144000" cy="6858000" type="screen4x3"/>
  <p:notesSz cx="6648450" cy="9850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68" d="100"/>
          <a:sy n="68" d="100"/>
        </p:scale>
        <p:origin x="5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B5EC-C85E-429C-B98F-899A15F45D1A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5916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3257-82D5-440C-BC94-37EA26EB5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23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BD48A82-F6AE-4DF3-BECD-F6C406D4C7AC}" type="datetimeFigureOut">
              <a:rPr lang="pt-BR" smtClean="0"/>
              <a:pPr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Gerenciamento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1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Negociação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Negociar com os stakeholders soluções para os conflitos identificados.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que é negociado:</a:t>
            </a:r>
          </a:p>
          <a:p>
            <a:pPr lvl="1" algn="just"/>
            <a:r>
              <a:rPr lang="pt-BR" dirty="0"/>
              <a:t>  Priorizações;</a:t>
            </a:r>
          </a:p>
          <a:p>
            <a:pPr lvl="1" algn="just"/>
            <a:r>
              <a:rPr lang="pt-BR" dirty="0"/>
              <a:t>  Eliminações;</a:t>
            </a:r>
          </a:p>
          <a:p>
            <a:pPr lvl="1" algn="just"/>
            <a:r>
              <a:rPr lang="pt-BR" dirty="0"/>
              <a:t>  Combinações; e</a:t>
            </a:r>
          </a:p>
          <a:p>
            <a:pPr lvl="1" algn="just"/>
            <a:r>
              <a:rPr lang="pt-BR" dirty="0"/>
              <a:t>  Modificações.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60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Cria-se a especificação técnica do sistema que será desenvolvido.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Nesta etapa muda-se da perspectiva do problema (requisitos de usuário) para a perspectiva da solução (requisitos de sistema).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8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Certifica-se que todos os requisitos de usuário estão contemplados no sistema.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Realiza-se a homologação dos requisitos desenvolvidos junto aos stakeholders.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9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muito importante que a validação seja realizada forma criteriosa, pois erros encontrados tardiamente podem gerar altos custos de retrabalho.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0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Etapa especial que ocorre concomitante a todas as anteriores.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baseada em dois aspectos fundamentais:</a:t>
            </a:r>
          </a:p>
          <a:p>
            <a:pPr lvl="1" algn="just"/>
            <a:r>
              <a:rPr lang="pt-BR" dirty="0"/>
              <a:t>  Garantia do escopo do produto; e</a:t>
            </a:r>
          </a:p>
          <a:p>
            <a:pPr lvl="1" algn="just"/>
            <a:r>
              <a:rPr lang="pt-BR" dirty="0"/>
              <a:t>  Gestão de mudanças.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23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3E05-BC50-4D05-A5C4-B981135F0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9600" dirty="0"/>
              <a:t>Perguntas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3F27C-E014-4F06-91B9-C8EB64D16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0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8EF4-0A47-4A65-BE7C-5609D63B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27DB4-702C-40BD-A7AC-84E31661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PRESMANN, Roger S. </a:t>
            </a:r>
            <a:r>
              <a:rPr lang="pt-BR" b="1" dirty="0"/>
              <a:t>Engenharia de Software</a:t>
            </a:r>
            <a:r>
              <a:rPr lang="pt-BR" dirty="0"/>
              <a:t>. </a:t>
            </a:r>
            <a:r>
              <a:rPr lang="it-IT" dirty="0"/>
              <a:t>6. ed. Porto Alegr: Mc Graw Hill, 2010.</a:t>
            </a:r>
          </a:p>
          <a:p>
            <a:pPr algn="just"/>
            <a:r>
              <a:rPr lang="pt-BR" dirty="0"/>
              <a:t>SOMMERVILLE, Ian. </a:t>
            </a:r>
            <a:r>
              <a:rPr lang="pt-BR" b="1" dirty="0"/>
              <a:t>Engenharia de Software</a:t>
            </a:r>
            <a:r>
              <a:rPr lang="pt-BR" dirty="0"/>
              <a:t>. </a:t>
            </a:r>
            <a:r>
              <a:rPr lang="it-IT" dirty="0"/>
              <a:t>9. ed. São Paulo: Pearson Prentice Hall, 2011.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52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63F7-C570-4DEF-96AA-3D86CB25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6EB0A-9EAA-4947-9C8A-6558C0C0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Processo corresponde as atividades de identificar, controlar e rastrear os requisitos.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Estabelecer e manter acordo entre o cliente e a equipe de projeto do sistema.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80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63F7-C570-4DEF-96AA-3D86CB25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6EB0A-9EAA-4947-9C8A-6558C0C0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Gestão das alterações nos requisitos a qualquer tempo do projeto.</a:t>
            </a:r>
          </a:p>
          <a:p>
            <a:pPr lvl="1" algn="just"/>
            <a:r>
              <a:rPr lang="pt-BR" dirty="0"/>
              <a:t>Não importa o quão meticuloso você seja sobre a definição dos requisitos, sempre haverá mudanças.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6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624B9-DB12-466C-9924-3CFA89D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C7A2E-02C1-48C1-BE6E-345CBB32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Processo que engloba todas as atividades que contribuem para a produção de um documento de requisitos e sua manutenção ao longo do tempo.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6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624B9-DB12-466C-9924-3CFA89D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C7A2E-02C1-48C1-BE6E-345CBB32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etapas que compõem este processo são:</a:t>
            </a:r>
          </a:p>
          <a:p>
            <a:pPr lvl="1" algn="just"/>
            <a:r>
              <a:rPr lang="pt-BR" dirty="0"/>
              <a:t>Concepção;</a:t>
            </a:r>
          </a:p>
          <a:p>
            <a:pPr lvl="1" algn="just"/>
            <a:r>
              <a:rPr lang="pt-BR" dirty="0"/>
              <a:t>Elicitação;</a:t>
            </a:r>
          </a:p>
          <a:p>
            <a:pPr lvl="1" algn="just"/>
            <a:r>
              <a:rPr lang="pt-BR" dirty="0"/>
              <a:t>Elaboração;</a:t>
            </a:r>
          </a:p>
          <a:p>
            <a:pPr lvl="1" algn="just"/>
            <a:r>
              <a:rPr lang="pt-BR" dirty="0"/>
              <a:t>Negociação;</a:t>
            </a:r>
          </a:p>
          <a:p>
            <a:pPr lvl="1" algn="just"/>
            <a:r>
              <a:rPr lang="pt-BR" dirty="0"/>
              <a:t>Especificação;</a:t>
            </a:r>
          </a:p>
          <a:p>
            <a:pPr lvl="1" algn="just"/>
            <a:r>
              <a:rPr lang="pt-BR" dirty="0"/>
              <a:t>Validação; e</a:t>
            </a:r>
          </a:p>
          <a:p>
            <a:pPr lvl="1" algn="just"/>
            <a:r>
              <a:rPr lang="pt-BR" dirty="0"/>
              <a:t>Gerenciamento.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4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624B9-DB12-466C-9924-3CFA89D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Concepção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C7A2E-02C1-48C1-BE6E-345CBB32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Identificação das partes interessadas (stakeholders).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Conhecer os diferentes pontos de vista.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Definir a visão geral do sistema a ser desenvolvido.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4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Levantamento dos requisitos de usuários (funcionais e não funcionais);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Encontraremos aqui requisitos:</a:t>
            </a:r>
          </a:p>
          <a:p>
            <a:pPr lvl="1" algn="just"/>
            <a:r>
              <a:rPr lang="pt-BR" dirty="0"/>
              <a:t>  Conscientes;</a:t>
            </a:r>
          </a:p>
          <a:p>
            <a:pPr lvl="1" algn="just"/>
            <a:r>
              <a:rPr lang="pt-BR" dirty="0"/>
              <a:t>  Subconscientes; e</a:t>
            </a:r>
          </a:p>
          <a:p>
            <a:pPr lvl="1" algn="just"/>
            <a:r>
              <a:rPr lang="pt-BR" dirty="0"/>
              <a:t>  Inconscientes.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5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Técnicas utilizadas:</a:t>
            </a:r>
          </a:p>
          <a:p>
            <a:pPr lvl="1" algn="just"/>
            <a:r>
              <a:rPr lang="pt-BR" dirty="0"/>
              <a:t>  Pesquisas (entrevistas e questionários);</a:t>
            </a:r>
          </a:p>
          <a:p>
            <a:pPr lvl="1" algn="just"/>
            <a:r>
              <a:rPr lang="pt-BR" dirty="0"/>
              <a:t>  Brainstorm;</a:t>
            </a:r>
          </a:p>
          <a:p>
            <a:pPr lvl="1" algn="just"/>
            <a:r>
              <a:rPr lang="pt-BR" dirty="0"/>
              <a:t>  Observações; e</a:t>
            </a:r>
          </a:p>
          <a:p>
            <a:pPr lvl="1" algn="just"/>
            <a:r>
              <a:rPr lang="pt-BR" dirty="0"/>
              <a:t>  Reutilização de soluções e experiências.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8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Elaboração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Realização do detalhamento dos requisitos.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Converter a linguagem natural em modelos conceituais.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Objetiva-se eliminar ambiguidades, inconsistências, omissões e erros.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Novo Modelo SLIDE 201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137D322411B47ADE587E370EEC55D" ma:contentTypeVersion="5" ma:contentTypeDescription="Crie um novo documento." ma:contentTypeScope="" ma:versionID="6d13e842920197e53feb5f912c8b0584">
  <xsd:schema xmlns:xsd="http://www.w3.org/2001/XMLSchema" xmlns:xs="http://www.w3.org/2001/XMLSchema" xmlns:p="http://schemas.microsoft.com/office/2006/metadata/properties" xmlns:ns2="fe6edbab-5f42-462c-8879-37ab7519ff3d" targetNamespace="http://schemas.microsoft.com/office/2006/metadata/properties" ma:root="true" ma:fieldsID="475bef3f58cbe4c8949956db5eca6339" ns2:_="">
    <xsd:import namespace="fe6edbab-5f42-462c-8879-37ab7519ff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edbab-5f42-462c-8879-37ab7519f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CB49F-5F44-4D54-809F-E454F3451DE3}"/>
</file>

<file path=customXml/itemProps2.xml><?xml version="1.0" encoding="utf-8"?>
<ds:datastoreItem xmlns:ds="http://schemas.openxmlformats.org/officeDocument/2006/customXml" ds:itemID="{5AB893BE-00C9-45B3-825A-A8AF92D970A3}"/>
</file>

<file path=customXml/itemProps3.xml><?xml version="1.0" encoding="utf-8"?>
<ds:datastoreItem xmlns:ds="http://schemas.openxmlformats.org/officeDocument/2006/customXml" ds:itemID="{8C811BAE-6D26-4098-8C73-CB9416F4026F}"/>
</file>

<file path=docProps/app.xml><?xml version="1.0" encoding="utf-8"?>
<Properties xmlns="http://schemas.openxmlformats.org/officeDocument/2006/extended-properties" xmlns:vt="http://schemas.openxmlformats.org/officeDocument/2006/docPropsVTypes">
  <Template>SLIDES SENAC</Template>
  <TotalTime>4245</TotalTime>
  <Words>400</Words>
  <Application>Microsoft Office PowerPoint</Application>
  <PresentationFormat>Apresentação na tela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Novo Modelo SLIDE 2013</vt:lpstr>
      <vt:lpstr>Gerenciamento de Requisitos</vt:lpstr>
      <vt:lpstr>Definição</vt:lpstr>
      <vt:lpstr>Definição</vt:lpstr>
      <vt:lpstr>Engenharia de requisitos</vt:lpstr>
      <vt:lpstr>Engenharia de requisitos</vt:lpstr>
      <vt:lpstr>Concepção</vt:lpstr>
      <vt:lpstr>Elicitação</vt:lpstr>
      <vt:lpstr>Elicitação</vt:lpstr>
      <vt:lpstr>Elaboração</vt:lpstr>
      <vt:lpstr>Negociação</vt:lpstr>
      <vt:lpstr>Especificações</vt:lpstr>
      <vt:lpstr>Validação</vt:lpstr>
      <vt:lpstr>Validação</vt:lpstr>
      <vt:lpstr>Gerenciamento</vt:lpstr>
      <vt:lpstr>Perguntas</vt:lpstr>
      <vt:lpstr>Bibliografia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Dalabrida;User</dc:creator>
  <cp:lastModifiedBy>Fábio César Zanellato</cp:lastModifiedBy>
  <cp:revision>77</cp:revision>
  <cp:lastPrinted>2015-05-07T11:31:00Z</cp:lastPrinted>
  <dcterms:created xsi:type="dcterms:W3CDTF">2015-05-06T12:27:33Z</dcterms:created>
  <dcterms:modified xsi:type="dcterms:W3CDTF">2020-02-28T16:58:55Z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0x010100277137D322411B47ADE587E370EEC55D</vt:lpwstr>
  </property>
</Properties>
</file>