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58" r:id="rId5"/>
    <p:sldId id="259" r:id="rId6"/>
    <p:sldId id="260" r:id="rId7"/>
    <p:sldId id="261" r:id="rId8"/>
    <p:sldId id="265" r:id="rId9"/>
    <p:sldId id="262" r:id="rId10"/>
    <p:sldId id="272" r:id="rId11"/>
    <p:sldId id="273" r:id="rId12"/>
    <p:sldId id="266" r:id="rId13"/>
    <p:sldId id="263" r:id="rId14"/>
    <p:sldId id="274" r:id="rId15"/>
    <p:sldId id="267" r:id="rId16"/>
    <p:sldId id="264" r:id="rId17"/>
    <p:sldId id="269" r:id="rId18"/>
    <p:sldId id="268" r:id="rId19"/>
    <p:sldId id="271" r:id="rId20"/>
    <p:sldId id="270" r:id="rId21"/>
    <p:sldId id="276" r:id="rId22"/>
    <p:sldId id="277" r:id="rId23"/>
    <p:sldId id="278" r:id="rId24"/>
    <p:sldId id="279" r:id="rId25"/>
    <p:sldId id="281" r:id="rId26"/>
    <p:sldId id="280" r:id="rId27"/>
    <p:sldId id="282" r:id="rId28"/>
    <p:sldId id="283" r:id="rId29"/>
    <p:sldId id="284" r:id="rId30"/>
    <p:sldId id="285" r:id="rId31"/>
    <p:sldId id="287" r:id="rId32"/>
    <p:sldId id="286"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5" r:id="rId47"/>
    <p:sldId id="301" r:id="rId48"/>
    <p:sldId id="302" r:id="rId49"/>
    <p:sldId id="303" r:id="rId5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5" userDrawn="1">
          <p15:clr>
            <a:srgbClr val="A4A3A4"/>
          </p15:clr>
        </p15:guide>
        <p15:guide id="2" pos="76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2C1"/>
    <a:srgbClr val="C214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79" autoAdjust="0"/>
    <p:restoredTop sz="94660"/>
  </p:normalViewPr>
  <p:slideViewPr>
    <p:cSldViewPr snapToGrid="0">
      <p:cViewPr varScale="1">
        <p:scale>
          <a:sx n="60" d="100"/>
          <a:sy n="60" d="100"/>
        </p:scale>
        <p:origin x="42" y="42"/>
      </p:cViewPr>
      <p:guideLst>
        <p:guide orient="horz" pos="4315"/>
        <p:guide pos="76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83D034A-D054-48E8-8C08-D42B8F7268E1}" type="datetimeFigureOut">
              <a:rPr lang="pt-BR" smtClean="0"/>
              <a:t>06/05/2019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127945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83D034A-D054-48E8-8C08-D42B8F7268E1}" type="datetimeFigureOut">
              <a:rPr lang="pt-BR" smtClean="0"/>
              <a:t>06/05/2019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33746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83D034A-D054-48E8-8C08-D42B8F7268E1}" type="datetimeFigureOut">
              <a:rPr lang="pt-BR" smtClean="0"/>
              <a:t>06/05/2019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41463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83D034A-D054-48E8-8C08-D42B8F7268E1}" type="datetimeFigureOut">
              <a:rPr lang="pt-BR" smtClean="0"/>
              <a:t>06/05/2019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350724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83D034A-D054-48E8-8C08-D42B8F7268E1}" type="datetimeFigureOut">
              <a:rPr lang="pt-BR" smtClean="0"/>
              <a:t>06/05/2019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243442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83D034A-D054-48E8-8C08-D42B8F7268E1}" type="datetimeFigureOut">
              <a:rPr lang="pt-BR" smtClean="0"/>
              <a:t>06/05/2019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8475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83D034A-D054-48E8-8C08-D42B8F7268E1}" type="datetimeFigureOut">
              <a:rPr lang="pt-BR" smtClean="0"/>
              <a:t>06/05/2019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243116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83D034A-D054-48E8-8C08-D42B8F7268E1}" type="datetimeFigureOut">
              <a:rPr lang="pt-BR" smtClean="0"/>
              <a:t>06/05/2019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398471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83D034A-D054-48E8-8C08-D42B8F7268E1}" type="datetimeFigureOut">
              <a:rPr lang="pt-BR" smtClean="0"/>
              <a:t>06/05/2019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410167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83D034A-D054-48E8-8C08-D42B8F7268E1}" type="datetimeFigureOut">
              <a:rPr lang="pt-BR" smtClean="0"/>
              <a:t>06/05/2019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116952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83D034A-D054-48E8-8C08-D42B8F7268E1}" type="datetimeFigureOut">
              <a:rPr lang="pt-BR" smtClean="0"/>
              <a:t>06/05/2019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0E879CA-6113-4316-86EC-165B3D213B97}" type="slidenum">
              <a:rPr lang="pt-BR" smtClean="0"/>
              <a:t>‹nº›</a:t>
            </a:fld>
            <a:endParaRPr lang="pt-BR"/>
          </a:p>
        </p:txBody>
      </p:sp>
    </p:spTree>
    <p:extLst>
      <p:ext uri="{BB962C8B-B14F-4D97-AF65-F5344CB8AC3E}">
        <p14:creationId xmlns:p14="http://schemas.microsoft.com/office/powerpoint/2010/main" val="2879275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D034A-D054-48E8-8C08-D42B8F7268E1}" type="datetimeFigureOut">
              <a:rPr lang="pt-BR" smtClean="0"/>
              <a:t>06/05/2019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879CA-6113-4316-86EC-165B3D213B97}" type="slidenum">
              <a:rPr lang="pt-BR" smtClean="0"/>
              <a:t>‹nº›</a:t>
            </a:fld>
            <a:endParaRPr lang="pt-BR"/>
          </a:p>
        </p:txBody>
      </p:sp>
    </p:spTree>
    <p:extLst>
      <p:ext uri="{BB962C8B-B14F-4D97-AF65-F5344CB8AC3E}">
        <p14:creationId xmlns:p14="http://schemas.microsoft.com/office/powerpoint/2010/main" val="322123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9089"/>
            <a:ext cx="12192000" cy="9144000"/>
          </a:xfrm>
          <a:prstGeom prst="rect">
            <a:avLst/>
          </a:prstGeom>
        </p:spPr>
      </p:pic>
    </p:spTree>
    <p:extLst>
      <p:ext uri="{BB962C8B-B14F-4D97-AF65-F5344CB8AC3E}">
        <p14:creationId xmlns:p14="http://schemas.microsoft.com/office/powerpoint/2010/main" val="2374478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
        <p:nvSpPr>
          <p:cNvPr id="5" name="CaixaDeTexto 4"/>
          <p:cNvSpPr txBox="1"/>
          <p:nvPr/>
        </p:nvSpPr>
        <p:spPr>
          <a:xfrm>
            <a:off x="8492646" y="588723"/>
            <a:ext cx="3181611" cy="3785652"/>
          </a:xfrm>
          <a:prstGeom prst="rect">
            <a:avLst/>
          </a:prstGeom>
          <a:noFill/>
        </p:spPr>
        <p:txBody>
          <a:bodyPr wrap="square" rtlCol="0">
            <a:spAutoFit/>
          </a:bodyPr>
          <a:lstStyle/>
          <a:p>
            <a:pPr algn="r"/>
            <a:r>
              <a:rPr lang="pt-BR" sz="60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TEXTO</a:t>
            </a:r>
          </a:p>
          <a:p>
            <a:pPr algn="r"/>
            <a:r>
              <a:rPr lang="pt-BR" sz="60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AQUI</a:t>
            </a:r>
          </a:p>
          <a:p>
            <a:pPr algn="r"/>
            <a:r>
              <a:rPr lang="pt-BR" sz="60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NESTE</a:t>
            </a:r>
          </a:p>
          <a:p>
            <a:pPr algn="r"/>
            <a:r>
              <a:rPr lang="pt-BR" sz="6000" b="1" dirty="0" smtClean="0">
                <a:ln w="10160">
                  <a:solidFill>
                    <a:schemeClr val="accent5"/>
                  </a:solidFill>
                  <a:prstDash val="solid"/>
                </a:ln>
                <a:solidFill>
                  <a:srgbClr val="FFFFFF"/>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ESPAÇO</a:t>
            </a:r>
          </a:p>
        </p:txBody>
      </p:sp>
    </p:spTree>
    <p:extLst>
      <p:ext uri="{BB962C8B-B14F-4D97-AF65-F5344CB8AC3E}">
        <p14:creationId xmlns:p14="http://schemas.microsoft.com/office/powerpoint/2010/main" val="48276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198955">
            <a:off x="928577" y="1357238"/>
            <a:ext cx="10515600" cy="2543676"/>
          </a:xfrm>
        </p:spPr>
        <p:txBody>
          <a:bodyPr>
            <a:normAutofit/>
          </a:bodyPr>
          <a:lstStyle/>
          <a:p>
            <a:pPr marL="0" indent="0" algn="just">
              <a:buNone/>
            </a:pPr>
            <a:r>
              <a:rPr lang="pt-BR" sz="4000" b="1" dirty="0">
                <a:solidFill>
                  <a:schemeClr val="accent4">
                    <a:lumMod val="60000"/>
                    <a:lumOff val="40000"/>
                  </a:schemeClr>
                </a:solidFill>
                <a:latin typeface="Berlin Sans FB" panose="020E0602020502020306" pitchFamily="34" charset="0"/>
              </a:rPr>
              <a:t>ou colocar por exemplo um filtro por </a:t>
            </a:r>
            <a:r>
              <a:rPr lang="pt-BR" sz="4000" b="1" dirty="0" smtClean="0">
                <a:solidFill>
                  <a:schemeClr val="accent4">
                    <a:lumMod val="60000"/>
                    <a:lumOff val="40000"/>
                  </a:schemeClr>
                </a:solidFill>
                <a:latin typeface="Berlin Sans FB" panose="020E0602020502020306" pitchFamily="34" charset="0"/>
              </a:rPr>
              <a:t>cima,</a:t>
            </a:r>
          </a:p>
          <a:p>
            <a:pPr marL="0" indent="0" algn="just">
              <a:buNone/>
            </a:pPr>
            <a:r>
              <a:rPr lang="pt-BR" sz="3600" dirty="0" smtClean="0">
                <a:solidFill>
                  <a:schemeClr val="bg1"/>
                </a:solidFill>
                <a:latin typeface="Berlin Sans FB" panose="020E0602020502020306" pitchFamily="34" charset="0"/>
              </a:rPr>
              <a:t>Dessa </a:t>
            </a:r>
            <a:r>
              <a:rPr lang="pt-BR" sz="3600" dirty="0">
                <a:solidFill>
                  <a:schemeClr val="bg1"/>
                </a:solidFill>
                <a:latin typeface="Berlin Sans FB" panose="020E0602020502020306" pitchFamily="34" charset="0"/>
              </a:rPr>
              <a:t>maneira fica muito mais fácil de quem está assistindo conseguir ler o texto e a informação que você colocou ali dentro.</a:t>
            </a:r>
          </a:p>
          <a:p>
            <a:pPr marL="0" indent="0" algn="just">
              <a:buNone/>
            </a:pPr>
            <a:endParaRPr lang="pt-BR" sz="3600" dirty="0">
              <a:solidFill>
                <a:schemeClr val="bg1"/>
              </a:solidFill>
              <a:latin typeface="Berlin Sans FB" panose="020E0602020502020306" pitchFamily="34" charset="0"/>
            </a:endParaRPr>
          </a:p>
          <a:p>
            <a:pPr marL="0" indent="0">
              <a:buNone/>
            </a:pPr>
            <a:endParaRPr lang="pt-BR" sz="3600" dirty="0"/>
          </a:p>
        </p:txBody>
      </p:sp>
    </p:spTree>
    <p:extLst>
      <p:ext uri="{BB962C8B-B14F-4D97-AF65-F5344CB8AC3E}">
        <p14:creationId xmlns:p14="http://schemas.microsoft.com/office/powerpoint/2010/main" val="2976946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
        <p:nvSpPr>
          <p:cNvPr id="6" name="Retângulo 5"/>
          <p:cNvSpPr/>
          <p:nvPr/>
        </p:nvSpPr>
        <p:spPr>
          <a:xfrm>
            <a:off x="-1" y="0"/>
            <a:ext cx="12180889" cy="685006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p:cNvSpPr txBox="1"/>
          <p:nvPr/>
        </p:nvSpPr>
        <p:spPr>
          <a:xfrm>
            <a:off x="8492646" y="588723"/>
            <a:ext cx="3181611" cy="3785652"/>
          </a:xfrm>
          <a:prstGeom prst="rect">
            <a:avLst/>
          </a:prstGeom>
          <a:noFill/>
        </p:spPr>
        <p:txBody>
          <a:bodyPr wrap="square" rtlCol="0">
            <a:spAutoFit/>
          </a:bodyPr>
          <a:lstStyle/>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TEXTO</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AQUI</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NESTE</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ESPAÇO</a:t>
            </a:r>
          </a:p>
        </p:txBody>
      </p:sp>
    </p:spTree>
    <p:extLst>
      <p:ext uri="{BB962C8B-B14F-4D97-AF65-F5344CB8AC3E}">
        <p14:creationId xmlns:p14="http://schemas.microsoft.com/office/powerpoint/2010/main" val="1865317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328767">
            <a:off x="763044" y="660703"/>
            <a:ext cx="10515600" cy="5426945"/>
          </a:xfrm>
        </p:spPr>
        <p:txBody>
          <a:bodyPr>
            <a:noAutofit/>
            <a:scene3d>
              <a:camera prst="orthographicFront"/>
              <a:lightRig rig="threePt" dir="t"/>
            </a:scene3d>
            <a:sp3d extrusionH="57150">
              <a:bevelT w="38100" h="38100"/>
            </a:sp3d>
          </a:bodyPr>
          <a:lstStyle/>
          <a:p>
            <a:pPr marL="0" indent="0" algn="just">
              <a:buNone/>
            </a:pPr>
            <a:r>
              <a:rPr lang="pt-BR" sz="13800" dirty="0" smtClean="0">
                <a:solidFill>
                  <a:schemeClr val="accent4">
                    <a:lumMod val="75000"/>
                  </a:schemeClr>
                </a:solidFill>
                <a:effectLst>
                  <a:outerShdw blurRad="38100" dist="38100" dir="2700000" algn="tl">
                    <a:srgbClr val="000000">
                      <a:alpha val="43137"/>
                    </a:srgbClr>
                  </a:outerShdw>
                </a:effectLst>
                <a:latin typeface="Berlin Sans FB" panose="020E0602020502020306" pitchFamily="34" charset="0"/>
              </a:rPr>
              <a:t>Agora, </a:t>
            </a:r>
            <a:r>
              <a:rPr lang="pt-BR" sz="6600" dirty="0" smtClean="0">
                <a:solidFill>
                  <a:schemeClr val="bg1"/>
                </a:solidFill>
                <a:effectLst>
                  <a:outerShdw blurRad="38100" dist="38100" dir="2700000" algn="tl">
                    <a:srgbClr val="000000">
                      <a:alpha val="43137"/>
                    </a:srgbClr>
                  </a:outerShdw>
                </a:effectLst>
                <a:latin typeface="Berlin Sans FB" panose="020E0602020502020306" pitchFamily="34" charset="0"/>
              </a:rPr>
              <a:t>só existe uma maneira que é admissível para você colocar essa foto recortada dentro do seu Slide menorzinha.</a:t>
            </a:r>
          </a:p>
        </p:txBody>
      </p:sp>
    </p:spTree>
    <p:extLst>
      <p:ext uri="{BB962C8B-B14F-4D97-AF65-F5344CB8AC3E}">
        <p14:creationId xmlns:p14="http://schemas.microsoft.com/office/powerpoint/2010/main" val="1881561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10000"/>
            <a:scene3d>
              <a:camera prst="orthographicFront"/>
              <a:lightRig rig="threePt" dir="t"/>
            </a:scene3d>
            <a:sp3d extrusionH="57150">
              <a:bevelT w="38100" h="38100"/>
            </a:sp3d>
          </a:bodyPr>
          <a:lstStyle/>
          <a:p>
            <a:pPr marL="0" indent="0" algn="just">
              <a:buNone/>
            </a:pPr>
            <a:r>
              <a:rPr lang="pt-BR" sz="5800" dirty="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Colocando aquele efeito de que aquilo é uma foto. </a:t>
            </a:r>
            <a:endParaRPr lang="pt-BR" sz="58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endParaRPr>
          </a:p>
          <a:p>
            <a:pPr marL="0" indent="0" algn="just">
              <a:buNone/>
            </a:pPr>
            <a:endParaRPr lang="pt-BR" sz="4000" dirty="0">
              <a:solidFill>
                <a:schemeClr val="bg1"/>
              </a:solidFill>
              <a:latin typeface="Berlin Sans FB" panose="020E0602020502020306" pitchFamily="34" charset="0"/>
            </a:endParaRPr>
          </a:p>
          <a:p>
            <a:pPr marL="0" indent="0" algn="just">
              <a:buNone/>
            </a:pPr>
            <a:r>
              <a:rPr lang="pt-BR" sz="4000" dirty="0" smtClean="0">
                <a:solidFill>
                  <a:schemeClr val="bg1"/>
                </a:solidFill>
                <a:latin typeface="Berlin Sans FB" panose="020E0602020502020306" pitchFamily="34" charset="0"/>
              </a:rPr>
              <a:t>É </a:t>
            </a:r>
            <a:r>
              <a:rPr lang="pt-BR" sz="4000" dirty="0">
                <a:solidFill>
                  <a:schemeClr val="bg1"/>
                </a:solidFill>
                <a:latin typeface="Berlin Sans FB" panose="020E0602020502020306" pitchFamily="34" charset="0"/>
              </a:rPr>
              <a:t>como se fosse uma polaroide, dessa maneira você está criando um conceito de que aquilo são fotos espalhadas ali dentro da sua apresentação, e não simplesmente uma imagem jogada ali no meio.</a:t>
            </a:r>
          </a:p>
          <a:p>
            <a:pPr marL="0" indent="0" algn="just">
              <a:buNone/>
            </a:pPr>
            <a:endParaRPr lang="pt-BR" sz="4000" dirty="0"/>
          </a:p>
        </p:txBody>
      </p:sp>
    </p:spTree>
    <p:extLst>
      <p:ext uri="{BB962C8B-B14F-4D97-AF65-F5344CB8AC3E}">
        <p14:creationId xmlns:p14="http://schemas.microsoft.com/office/powerpoint/2010/main" val="175751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t="12740"/>
          <a:stretch/>
        </p:blipFill>
        <p:spPr>
          <a:xfrm rot="176903">
            <a:off x="1245676" y="1565974"/>
            <a:ext cx="4752791" cy="2764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367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298532">
            <a:off x="1045053" y="1343025"/>
            <a:ext cx="10515600" cy="4351338"/>
          </a:xfrm>
        </p:spPr>
        <p:txBody>
          <a:bodyPr>
            <a:noAutofit/>
            <a:scene3d>
              <a:camera prst="orthographicFront"/>
              <a:lightRig rig="threePt" dir="t"/>
            </a:scene3d>
            <a:sp3d extrusionH="57150">
              <a:bevelT w="82550" h="38100" prst="coolSlant"/>
            </a:sp3d>
          </a:bodyPr>
          <a:lstStyle/>
          <a:p>
            <a:pPr marL="0" indent="0" algn="just">
              <a:buNone/>
            </a:pPr>
            <a:r>
              <a:rPr lang="pt-BR" sz="11500" dirty="0" smtClean="0">
                <a:solidFill>
                  <a:schemeClr val="accent4">
                    <a:lumMod val="75000"/>
                  </a:schemeClr>
                </a:solidFill>
                <a:latin typeface="Berlin Sans FB" panose="020E0602020502020306" pitchFamily="34" charset="0"/>
              </a:rPr>
              <a:t>Então, </a:t>
            </a:r>
          </a:p>
          <a:p>
            <a:pPr marL="0" indent="0" algn="just">
              <a:buNone/>
            </a:pPr>
            <a:r>
              <a:rPr lang="pt-BR" sz="6600" dirty="0" smtClean="0">
                <a:solidFill>
                  <a:schemeClr val="bg1"/>
                </a:solidFill>
                <a:latin typeface="Berlin Sans FB" panose="020E0602020502020306" pitchFamily="34" charset="0"/>
              </a:rPr>
              <a:t>ao invés de você criar o Slide desse jeito. </a:t>
            </a:r>
          </a:p>
        </p:txBody>
      </p:sp>
    </p:spTree>
    <p:extLst>
      <p:ext uri="{BB962C8B-B14F-4D97-AF65-F5344CB8AC3E}">
        <p14:creationId xmlns:p14="http://schemas.microsoft.com/office/powerpoint/2010/main" val="704487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t="13689"/>
          <a:stretch/>
        </p:blipFill>
        <p:spPr>
          <a:xfrm>
            <a:off x="1239711" y="1716504"/>
            <a:ext cx="4573424" cy="2630905"/>
          </a:xfrm>
          <a:prstGeom prst="rect">
            <a:avLst/>
          </a:prstGeom>
        </p:spPr>
      </p:pic>
    </p:spTree>
    <p:extLst>
      <p:ext uri="{BB962C8B-B14F-4D97-AF65-F5344CB8AC3E}">
        <p14:creationId xmlns:p14="http://schemas.microsoft.com/office/powerpoint/2010/main" val="156346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a:scene3d>
              <a:camera prst="orthographicFront"/>
              <a:lightRig rig="threePt" dir="t"/>
            </a:scene3d>
            <a:sp3d extrusionH="57150">
              <a:bevelT w="69850" h="69850" prst="divot"/>
            </a:sp3d>
          </a:bodyPr>
          <a:lstStyle/>
          <a:p>
            <a:pPr marL="0" indent="0" algn="just">
              <a:buNone/>
            </a:pPr>
            <a:r>
              <a:rPr lang="pt-BR" sz="8000" dirty="0">
                <a:solidFill>
                  <a:schemeClr val="accent4">
                    <a:lumMod val="75000"/>
                  </a:schemeClr>
                </a:solidFill>
                <a:latin typeface="Berlin Sans FB" panose="020E0602020502020306" pitchFamily="34" charset="0"/>
              </a:rPr>
              <a:t>Esquece</a:t>
            </a:r>
            <a:r>
              <a:rPr lang="pt-BR" sz="4400" dirty="0">
                <a:solidFill>
                  <a:schemeClr val="bg1"/>
                </a:solidFill>
                <a:latin typeface="Berlin Sans FB" panose="020E0602020502020306" pitchFamily="34" charset="0"/>
              </a:rPr>
              <a:t> essa maneira de colocar fotos assim, </a:t>
            </a:r>
            <a:endParaRPr lang="pt-BR" sz="4400" dirty="0" smtClean="0">
              <a:solidFill>
                <a:schemeClr val="bg1"/>
              </a:solidFill>
              <a:latin typeface="Berlin Sans FB" panose="020E0602020502020306" pitchFamily="34" charset="0"/>
            </a:endParaRPr>
          </a:p>
          <a:p>
            <a:pPr marL="0" indent="0" algn="just">
              <a:buNone/>
            </a:pPr>
            <a:r>
              <a:rPr lang="pt-BR" sz="4400" dirty="0" smtClean="0">
                <a:solidFill>
                  <a:schemeClr val="bg1"/>
                </a:solidFill>
                <a:latin typeface="Berlin Sans FB" panose="020E0602020502020306" pitchFamily="34" charset="0"/>
              </a:rPr>
              <a:t>e </a:t>
            </a:r>
            <a:r>
              <a:rPr lang="pt-BR" sz="4400" dirty="0">
                <a:solidFill>
                  <a:schemeClr val="bg1"/>
                </a:solidFill>
                <a:latin typeface="Berlin Sans FB" panose="020E0602020502020306" pitchFamily="34" charset="0"/>
              </a:rPr>
              <a:t>sempre use ela em </a:t>
            </a:r>
            <a:r>
              <a:rPr lang="pt-BR" sz="6600" dirty="0" err="1">
                <a:solidFill>
                  <a:schemeClr val="accent4">
                    <a:lumMod val="75000"/>
                  </a:schemeClr>
                </a:solidFill>
                <a:latin typeface="Berlin Sans FB" panose="020E0602020502020306" pitchFamily="34" charset="0"/>
              </a:rPr>
              <a:t>full</a:t>
            </a:r>
            <a:r>
              <a:rPr lang="pt-BR" sz="6600" dirty="0">
                <a:solidFill>
                  <a:schemeClr val="accent4">
                    <a:lumMod val="75000"/>
                  </a:schemeClr>
                </a:solidFill>
                <a:latin typeface="Berlin Sans FB" panose="020E0602020502020306" pitchFamily="34" charset="0"/>
              </a:rPr>
              <a:t> </a:t>
            </a:r>
            <a:r>
              <a:rPr lang="pt-BR" sz="6600" dirty="0" err="1">
                <a:solidFill>
                  <a:schemeClr val="accent4">
                    <a:lumMod val="75000"/>
                  </a:schemeClr>
                </a:solidFill>
                <a:latin typeface="Berlin Sans FB" panose="020E0602020502020306" pitchFamily="34" charset="0"/>
              </a:rPr>
              <a:t>screen</a:t>
            </a:r>
            <a:r>
              <a:rPr lang="pt-BR" sz="4400" dirty="0">
                <a:solidFill>
                  <a:schemeClr val="bg1"/>
                </a:solidFill>
                <a:latin typeface="Berlin Sans FB" panose="020E0602020502020306" pitchFamily="34" charset="0"/>
              </a:rPr>
              <a:t>.</a:t>
            </a:r>
          </a:p>
          <a:p>
            <a:pPr marL="0" indent="0">
              <a:buNone/>
            </a:pPr>
            <a:endParaRPr lang="pt-BR" sz="4400" dirty="0"/>
          </a:p>
        </p:txBody>
      </p:sp>
    </p:spTree>
    <p:extLst>
      <p:ext uri="{BB962C8B-B14F-4D97-AF65-F5344CB8AC3E}">
        <p14:creationId xmlns:p14="http://schemas.microsoft.com/office/powerpoint/2010/main" val="3199208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
        <p:nvSpPr>
          <p:cNvPr id="5" name="Retângulo 4"/>
          <p:cNvSpPr/>
          <p:nvPr/>
        </p:nvSpPr>
        <p:spPr>
          <a:xfrm>
            <a:off x="-1" y="0"/>
            <a:ext cx="12180889" cy="685006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8492646" y="588723"/>
            <a:ext cx="3181611" cy="3785652"/>
          </a:xfrm>
          <a:prstGeom prst="rect">
            <a:avLst/>
          </a:prstGeom>
          <a:noFill/>
        </p:spPr>
        <p:txBody>
          <a:bodyPr wrap="square" rtlCol="0">
            <a:spAutoFit/>
          </a:bodyPr>
          <a:lstStyle/>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TEXTO</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AQUI</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NESTE</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ESPAÇO</a:t>
            </a:r>
          </a:p>
        </p:txBody>
      </p:sp>
    </p:spTree>
    <p:extLst>
      <p:ext uri="{BB962C8B-B14F-4D97-AF65-F5344CB8AC3E}">
        <p14:creationId xmlns:p14="http://schemas.microsoft.com/office/powerpoint/2010/main" val="339045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1247" y="1753645"/>
            <a:ext cx="10515600" cy="3569592"/>
          </a:xfrm>
        </p:spPr>
        <p:txBody>
          <a:bodyPr>
            <a:normAutofit/>
          </a:bodyPr>
          <a:lstStyle/>
          <a:p>
            <a:pPr algn="ctr"/>
            <a:r>
              <a:rPr lang="pt-BR" sz="11400" dirty="0" smtClean="0">
                <a:gradFill flip="none" rotWithShape="1">
                  <a:gsLst>
                    <a:gs pos="15000">
                      <a:srgbClr val="7030A0"/>
                    </a:gs>
                    <a:gs pos="30000">
                      <a:srgbClr val="F062C1"/>
                    </a:gs>
                    <a:gs pos="43000">
                      <a:srgbClr val="C21477"/>
                    </a:gs>
                    <a:gs pos="81000">
                      <a:srgbClr val="FF0000"/>
                    </a:gs>
                    <a:gs pos="70000">
                      <a:srgbClr val="FFC000"/>
                    </a:gs>
                    <a:gs pos="58000">
                      <a:srgbClr val="00B0F0"/>
                    </a:gs>
                  </a:gsLst>
                  <a:lin ang="2700000" scaled="1"/>
                  <a:tileRect/>
                </a:gradFill>
                <a:latin typeface="Arial Black" panose="020B0A04020102020204" pitchFamily="34" charset="0"/>
                <a:cs typeface="Aharoni" panose="02010803020104030203" pitchFamily="2" charset="-79"/>
              </a:rPr>
              <a:t>5 PECADOS</a:t>
            </a:r>
            <a:r>
              <a:rPr lang="pt-BR" sz="8000" dirty="0" smtClean="0">
                <a:gradFill flip="none" rotWithShape="1">
                  <a:gsLst>
                    <a:gs pos="15000">
                      <a:srgbClr val="7030A0"/>
                    </a:gs>
                    <a:gs pos="30000">
                      <a:srgbClr val="F062C1"/>
                    </a:gs>
                    <a:gs pos="43000">
                      <a:srgbClr val="C21477"/>
                    </a:gs>
                    <a:gs pos="81000">
                      <a:srgbClr val="FF0000"/>
                    </a:gs>
                    <a:gs pos="70000">
                      <a:srgbClr val="FFC000"/>
                    </a:gs>
                    <a:gs pos="58000">
                      <a:srgbClr val="00B0F0"/>
                    </a:gs>
                  </a:gsLst>
                  <a:lin ang="2700000" scaled="1"/>
                  <a:tileRect/>
                </a:gradFill>
                <a:latin typeface="Arial Black" panose="020B0A04020102020204" pitchFamily="34" charset="0"/>
                <a:cs typeface="Aharoni" panose="02010803020104030203" pitchFamily="2" charset="-79"/>
              </a:rPr>
              <a:t/>
            </a:r>
            <a:br>
              <a:rPr lang="pt-BR" sz="8000" dirty="0" smtClean="0">
                <a:gradFill flip="none" rotWithShape="1">
                  <a:gsLst>
                    <a:gs pos="15000">
                      <a:srgbClr val="7030A0"/>
                    </a:gs>
                    <a:gs pos="30000">
                      <a:srgbClr val="F062C1"/>
                    </a:gs>
                    <a:gs pos="43000">
                      <a:srgbClr val="C21477"/>
                    </a:gs>
                    <a:gs pos="81000">
                      <a:srgbClr val="FF0000"/>
                    </a:gs>
                    <a:gs pos="70000">
                      <a:srgbClr val="FFC000"/>
                    </a:gs>
                    <a:gs pos="58000">
                      <a:srgbClr val="00B0F0"/>
                    </a:gs>
                  </a:gsLst>
                  <a:lin ang="2700000" scaled="1"/>
                  <a:tileRect/>
                </a:gradFill>
                <a:latin typeface="Arial Black" panose="020B0A04020102020204" pitchFamily="34" charset="0"/>
                <a:cs typeface="Aharoni" panose="02010803020104030203" pitchFamily="2" charset="-79"/>
              </a:rPr>
            </a:br>
            <a:r>
              <a:rPr lang="pt-BR" sz="8000" dirty="0" smtClean="0">
                <a:gradFill flip="none" rotWithShape="1">
                  <a:gsLst>
                    <a:gs pos="15000">
                      <a:srgbClr val="7030A0"/>
                    </a:gs>
                    <a:gs pos="30000">
                      <a:srgbClr val="F062C1"/>
                    </a:gs>
                    <a:gs pos="43000">
                      <a:srgbClr val="C21477"/>
                    </a:gs>
                    <a:gs pos="81000">
                      <a:srgbClr val="FF0000"/>
                    </a:gs>
                    <a:gs pos="70000">
                      <a:srgbClr val="FFC000"/>
                    </a:gs>
                    <a:gs pos="58000">
                      <a:srgbClr val="00B0F0"/>
                    </a:gs>
                  </a:gsLst>
                  <a:lin ang="2700000" scaled="1"/>
                  <a:tileRect/>
                </a:gradFill>
                <a:latin typeface="Arial Black" panose="020B0A04020102020204" pitchFamily="34" charset="0"/>
                <a:cs typeface="Aharoni" panose="02010803020104030203" pitchFamily="2" charset="-79"/>
              </a:rPr>
              <a:t>DO POWERPOINT</a:t>
            </a:r>
            <a:endParaRPr lang="pt-BR" sz="8000" dirty="0">
              <a:gradFill flip="none" rotWithShape="1">
                <a:gsLst>
                  <a:gs pos="15000">
                    <a:srgbClr val="7030A0"/>
                  </a:gs>
                  <a:gs pos="30000">
                    <a:srgbClr val="F062C1"/>
                  </a:gs>
                  <a:gs pos="43000">
                    <a:srgbClr val="C21477"/>
                  </a:gs>
                  <a:gs pos="81000">
                    <a:srgbClr val="FF0000"/>
                  </a:gs>
                  <a:gs pos="70000">
                    <a:srgbClr val="FFC000"/>
                  </a:gs>
                  <a:gs pos="58000">
                    <a:srgbClr val="00B0F0"/>
                  </a:gs>
                </a:gsLst>
                <a:lin ang="2700000" scaled="1"/>
                <a:tileRect/>
              </a:gradFill>
              <a:latin typeface="Arial Black" panose="020B0A04020102020204" pitchFamily="34" charset="0"/>
              <a:cs typeface="Aharoni" panose="02010803020104030203" pitchFamily="2" charset="-79"/>
            </a:endParaRPr>
          </a:p>
        </p:txBody>
      </p:sp>
    </p:spTree>
    <p:extLst>
      <p:ext uri="{BB962C8B-B14F-4D97-AF65-F5344CB8AC3E}">
        <p14:creationId xmlns:p14="http://schemas.microsoft.com/office/powerpoint/2010/main" val="40554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45695" y="1007478"/>
            <a:ext cx="10515600" cy="4351338"/>
          </a:xfrm>
        </p:spPr>
        <p:txBody>
          <a:bodyPr>
            <a:normAutofit lnSpcReduction="10000"/>
            <a:scene3d>
              <a:camera prst="orthographicFront"/>
              <a:lightRig rig="threePt" dir="t"/>
            </a:scene3d>
            <a:sp3d extrusionH="57150">
              <a:bevelT w="38100" h="38100"/>
            </a:sp3d>
          </a:bodyPr>
          <a:lstStyle/>
          <a:p>
            <a:pPr marL="0" indent="0" algn="just">
              <a:buNone/>
            </a:pPr>
            <a:r>
              <a:rPr lang="pt-BR" sz="8000" dirty="0">
                <a:solidFill>
                  <a:schemeClr val="accent4">
                    <a:lumMod val="75000"/>
                  </a:schemeClr>
                </a:solidFill>
                <a:effectLst>
                  <a:outerShdw blurRad="38100" dist="38100" dir="2700000" algn="tl">
                    <a:srgbClr val="000000">
                      <a:alpha val="43137"/>
                    </a:srgbClr>
                  </a:outerShdw>
                </a:effectLst>
                <a:latin typeface="Berlin Sans FB" panose="020E0602020502020306" pitchFamily="34" charset="0"/>
              </a:rPr>
              <a:t>Agora</a:t>
            </a:r>
            <a:r>
              <a:rPr lang="pt-BR" sz="4400" dirty="0">
                <a:solidFill>
                  <a:schemeClr val="bg1"/>
                </a:solidFill>
                <a:latin typeface="Berlin Sans FB" panose="020E0602020502020306" pitchFamily="34" charset="0"/>
              </a:rPr>
              <a:t> se você quiser colocar essa foto perdida ali dentro do Slide sempre opta pelas imagens em </a:t>
            </a:r>
            <a:r>
              <a:rPr lang="pt-BR" sz="4400" dirty="0">
                <a:solidFill>
                  <a:schemeClr val="bg1"/>
                </a:solidFill>
                <a:effectLst>
                  <a:outerShdw blurRad="38100" dist="38100" dir="2700000" algn="tl">
                    <a:srgbClr val="000000">
                      <a:alpha val="43137"/>
                    </a:srgbClr>
                  </a:outerShdw>
                </a:effectLst>
                <a:latin typeface="Berlin Sans FB" panose="020E0602020502020306" pitchFamily="34" charset="0"/>
              </a:rPr>
              <a:t>PNG</a:t>
            </a:r>
            <a:r>
              <a:rPr lang="pt-BR" sz="4400" dirty="0">
                <a:solidFill>
                  <a:schemeClr val="bg1"/>
                </a:solidFill>
                <a:latin typeface="Berlin Sans FB" panose="020E0602020502020306" pitchFamily="34" charset="0"/>
              </a:rPr>
              <a:t> com fundo transparente.</a:t>
            </a:r>
          </a:p>
          <a:p>
            <a:pPr marL="0" indent="0" algn="just">
              <a:buNone/>
            </a:pPr>
            <a:r>
              <a:rPr lang="pt-BR" sz="6000" dirty="0">
                <a:solidFill>
                  <a:schemeClr val="bg1"/>
                </a:solidFill>
                <a:latin typeface="Berlin Sans FB" panose="020E0602020502020306" pitchFamily="34" charset="0"/>
              </a:rPr>
              <a:t>Ai sim</a:t>
            </a:r>
            <a:r>
              <a:rPr lang="pt-BR" sz="4400" dirty="0">
                <a:solidFill>
                  <a:schemeClr val="bg1"/>
                </a:solidFill>
                <a:latin typeface="Berlin Sans FB" panose="020E0602020502020306" pitchFamily="34" charset="0"/>
              </a:rPr>
              <a:t> você pode colocar esses elementos ali soltos por dentro do Slide</a:t>
            </a:r>
            <a:r>
              <a:rPr lang="pt-BR" sz="4400" dirty="0" smtClean="0">
                <a:solidFill>
                  <a:schemeClr val="bg1"/>
                </a:solidFill>
                <a:latin typeface="Berlin Sans FB" panose="020E0602020502020306" pitchFamily="34" charset="0"/>
              </a:rPr>
              <a:t>.</a:t>
            </a:r>
            <a:endParaRPr lang="pt-BR" sz="44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14719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6240" y="1460500"/>
            <a:ext cx="3581400" cy="4929189"/>
          </a:xfrm>
        </p:spPr>
        <p:txBody>
          <a:bodyPr>
            <a:noAutofit/>
            <a:scene3d>
              <a:camera prst="orthographicFront"/>
              <a:lightRig rig="threePt" dir="t"/>
            </a:scene3d>
            <a:sp3d extrusionH="57150">
              <a:bevelT w="38100" h="38100"/>
            </a:sp3d>
          </a:bodyPr>
          <a:lstStyle/>
          <a:p>
            <a:r>
              <a:rPr lang="pt-BR" sz="41300" dirty="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rPr>
              <a:t>2</a:t>
            </a:r>
          </a:p>
        </p:txBody>
      </p:sp>
    </p:spTree>
    <p:extLst>
      <p:ext uri="{BB962C8B-B14F-4D97-AF65-F5344CB8AC3E}">
        <p14:creationId xmlns:p14="http://schemas.microsoft.com/office/powerpoint/2010/main" val="109889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417222">
            <a:off x="678542" y="1216025"/>
            <a:ext cx="10515600" cy="4351338"/>
          </a:xfrm>
        </p:spPr>
        <p:txBody>
          <a:bodyPr>
            <a:normAutofit fontScale="92500" lnSpcReduction="10000"/>
          </a:bodyPr>
          <a:lstStyle/>
          <a:p>
            <a:pPr marL="0" indent="0">
              <a:buNone/>
            </a:pPr>
            <a:r>
              <a:rPr lang="pt-BR" sz="7100" dirty="0" smtClean="0">
                <a:solidFill>
                  <a:schemeClr val="accent4">
                    <a:lumMod val="60000"/>
                    <a:lumOff val="40000"/>
                  </a:schemeClr>
                </a:solidFill>
                <a:latin typeface="Berlin Sans FB" panose="020E0602020502020306" pitchFamily="34" charset="0"/>
              </a:rPr>
              <a:t>O pecado </a:t>
            </a:r>
            <a:r>
              <a:rPr lang="pt-BR" sz="3600" dirty="0" smtClean="0">
                <a:solidFill>
                  <a:schemeClr val="bg1"/>
                </a:solidFill>
                <a:latin typeface="Berlin Sans FB" panose="020E0602020502020306" pitchFamily="34" charset="0"/>
              </a:rPr>
              <a:t>número 2 que você pode estar cometendo em sua apresentação é usar animação exagerada.</a:t>
            </a:r>
          </a:p>
          <a:p>
            <a:pPr marL="0" indent="0">
              <a:buNone/>
            </a:pPr>
            <a:endParaRPr lang="pt-BR" sz="3600" dirty="0">
              <a:solidFill>
                <a:schemeClr val="bg1"/>
              </a:solidFill>
              <a:latin typeface="Berlin Sans FB" panose="020E0602020502020306" pitchFamily="34" charset="0"/>
            </a:endParaRPr>
          </a:p>
          <a:p>
            <a:pPr marL="0" indent="0">
              <a:buNone/>
            </a:pPr>
            <a:r>
              <a:rPr lang="pt-BR" sz="6500" dirty="0" smtClean="0">
                <a:solidFill>
                  <a:schemeClr val="accent4">
                    <a:lumMod val="60000"/>
                    <a:lumOff val="40000"/>
                  </a:schemeClr>
                </a:solidFill>
                <a:latin typeface="Berlin Sans FB" panose="020E0602020502020306" pitchFamily="34" charset="0"/>
              </a:rPr>
              <a:t>O PowerPoint </a:t>
            </a:r>
            <a:r>
              <a:rPr lang="pt-BR" sz="3600" dirty="0" smtClean="0">
                <a:solidFill>
                  <a:schemeClr val="bg1"/>
                </a:solidFill>
                <a:latin typeface="Berlin Sans FB" panose="020E0602020502020306" pitchFamily="34" charset="0"/>
              </a:rPr>
              <a:t>te dá inúmeras opções de animação ali dentro, o negócio é que toda animação que você utiliza ela deve ajudar você a transmitir a tua mensagem e não atrapalhar a pessoa que está assistindo.</a:t>
            </a:r>
          </a:p>
          <a:p>
            <a:pPr marL="0" indent="0">
              <a:buNone/>
            </a:pPr>
            <a:endParaRPr lang="pt-BR" sz="36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28133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284837">
            <a:off x="838200" y="1825625"/>
            <a:ext cx="10515600" cy="4351338"/>
          </a:xfrm>
        </p:spPr>
        <p:txBody>
          <a:bodyPr>
            <a:normAutofit/>
          </a:bodyPr>
          <a:lstStyle/>
          <a:p>
            <a:pPr marL="0" indent="0">
              <a:buNone/>
            </a:pPr>
            <a:r>
              <a:rPr lang="pt-BR" sz="88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Sabe</a:t>
            </a:r>
            <a:r>
              <a:rPr lang="pt-BR" sz="4800" dirty="0" smtClean="0">
                <a:solidFill>
                  <a:schemeClr val="bg1"/>
                </a:solidFill>
                <a:latin typeface="Berlin Sans FB" panose="020E0602020502020306" pitchFamily="34" charset="0"/>
              </a:rPr>
              <a:t> aquelas coisas que pulam demais??</a:t>
            </a:r>
            <a:endParaRPr lang="pt-BR" sz="48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297818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
        <p:nvSpPr>
          <p:cNvPr id="5" name="Retângulo 4"/>
          <p:cNvSpPr/>
          <p:nvPr/>
        </p:nvSpPr>
        <p:spPr>
          <a:xfrm>
            <a:off x="-1" y="0"/>
            <a:ext cx="12180889" cy="685006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8492646" y="588723"/>
            <a:ext cx="3181611" cy="3785652"/>
          </a:xfrm>
          <a:prstGeom prst="rect">
            <a:avLst/>
          </a:prstGeom>
          <a:noFill/>
        </p:spPr>
        <p:txBody>
          <a:bodyPr wrap="square" rtlCol="0">
            <a:spAutoFit/>
          </a:bodyPr>
          <a:lstStyle/>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TEXTO</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AQUI</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NESTE</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ESPAÇO</a:t>
            </a:r>
          </a:p>
        </p:txBody>
      </p:sp>
    </p:spTree>
    <p:extLst>
      <p:ext uri="{BB962C8B-B14F-4D97-AF65-F5344CB8AC3E}">
        <p14:creationId xmlns:p14="http://schemas.microsoft.com/office/powerpoint/2010/main" val="253845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437040">
            <a:off x="838200" y="1825625"/>
            <a:ext cx="10515600" cy="4351338"/>
          </a:xfrm>
        </p:spPr>
        <p:txBody>
          <a:bodyPr>
            <a:normAutofit/>
          </a:bodyPr>
          <a:lstStyle/>
          <a:p>
            <a:pPr marL="0" indent="0">
              <a:buNone/>
            </a:pPr>
            <a:r>
              <a:rPr lang="pt-BR" sz="115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Aquele </a:t>
            </a:r>
            <a:r>
              <a:rPr lang="pt-BR" sz="6600" dirty="0" smtClean="0">
                <a:solidFill>
                  <a:schemeClr val="bg1"/>
                </a:solidFill>
                <a:latin typeface="Berlin Sans FB" panose="020E0602020502020306" pitchFamily="34" charset="0"/>
              </a:rPr>
              <a:t>texto que vem voando de longe...</a:t>
            </a:r>
            <a:endParaRPr lang="pt-BR" sz="66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997825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
        <p:nvSpPr>
          <p:cNvPr id="5" name="Retângulo 4"/>
          <p:cNvSpPr/>
          <p:nvPr/>
        </p:nvSpPr>
        <p:spPr>
          <a:xfrm>
            <a:off x="-1" y="0"/>
            <a:ext cx="12180889" cy="685006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p:cNvSpPr txBox="1"/>
          <p:nvPr/>
        </p:nvSpPr>
        <p:spPr>
          <a:xfrm>
            <a:off x="8492646" y="588723"/>
            <a:ext cx="3181611" cy="3785652"/>
          </a:xfrm>
          <a:prstGeom prst="rect">
            <a:avLst/>
          </a:prstGeom>
          <a:noFill/>
        </p:spPr>
        <p:txBody>
          <a:bodyPr wrap="square" rtlCol="0">
            <a:spAutoFit/>
          </a:bodyPr>
          <a:lstStyle/>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TEXTO</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AQUI</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NESTE</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ESPAÇO</a:t>
            </a:r>
          </a:p>
        </p:txBody>
      </p:sp>
      <p:sp>
        <p:nvSpPr>
          <p:cNvPr id="7" name="Espaço Reservado para Conteúdo 2"/>
          <p:cNvSpPr txBox="1">
            <a:spLocks/>
          </p:cNvSpPr>
          <p:nvPr/>
        </p:nvSpPr>
        <p:spPr>
          <a:xfrm>
            <a:off x="635000" y="5067301"/>
            <a:ext cx="10718800" cy="1790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4800" dirty="0" smtClean="0">
                <a:solidFill>
                  <a:schemeClr val="bg1"/>
                </a:solidFill>
                <a:latin typeface="Berlin Sans FB" panose="020E0602020502020306" pitchFamily="34" charset="0"/>
              </a:rPr>
              <a:t>Esse tipo de animação não ajuda de maneira alguma quem tá ali assistindo..</a:t>
            </a:r>
            <a:endParaRPr lang="pt-BR" sz="48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4204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p:cNvSpPr>
            <a:spLocks noGrp="1"/>
          </p:cNvSpPr>
          <p:nvPr>
            <p:ph idx="1"/>
          </p:nvPr>
        </p:nvSpPr>
        <p:spPr>
          <a:xfrm rot="21396041">
            <a:off x="435429" y="899886"/>
            <a:ext cx="10918371" cy="5277077"/>
          </a:xfrm>
        </p:spPr>
        <p:txBody>
          <a:bodyPr>
            <a:noAutofit/>
          </a:bodyPr>
          <a:lstStyle/>
          <a:p>
            <a:pPr marL="0" indent="0">
              <a:buNone/>
            </a:pPr>
            <a:r>
              <a:rPr lang="pt-BR" sz="60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Na verdade </a:t>
            </a:r>
            <a:r>
              <a:rPr lang="pt-BR" sz="4400" dirty="0" smtClean="0">
                <a:solidFill>
                  <a:schemeClr val="bg1"/>
                </a:solidFill>
                <a:latin typeface="Berlin Sans FB" panose="020E0602020502020306" pitchFamily="34" charset="0"/>
              </a:rPr>
              <a:t>isso acaba tendo uma cara bem pouco profissional.</a:t>
            </a:r>
          </a:p>
          <a:p>
            <a:pPr marL="0" indent="0">
              <a:buNone/>
            </a:pPr>
            <a:r>
              <a:rPr lang="pt-BR" sz="4400" dirty="0" smtClean="0">
                <a:solidFill>
                  <a:schemeClr val="bg1"/>
                </a:solidFill>
                <a:latin typeface="Berlin Sans FB" panose="020E0602020502020306" pitchFamily="34" charset="0"/>
              </a:rPr>
              <a:t>Só pessoa bem amadora utiliza isso.</a:t>
            </a:r>
          </a:p>
          <a:p>
            <a:pPr marL="0" indent="0">
              <a:buNone/>
            </a:pPr>
            <a:endParaRPr lang="pt-BR" sz="4400" dirty="0">
              <a:solidFill>
                <a:schemeClr val="bg1"/>
              </a:solidFill>
              <a:latin typeface="Berlin Sans FB" panose="020E0602020502020306" pitchFamily="34" charset="0"/>
            </a:endParaRPr>
          </a:p>
          <a:p>
            <a:pPr marL="0" indent="0">
              <a:buNone/>
            </a:pPr>
            <a:r>
              <a:rPr lang="pt-BR" sz="4400" dirty="0" smtClean="0">
                <a:solidFill>
                  <a:schemeClr val="bg1"/>
                </a:solidFill>
                <a:latin typeface="Berlin Sans FB" panose="020E0602020502020306" pitchFamily="34" charset="0"/>
              </a:rPr>
              <a:t>A </a:t>
            </a:r>
            <a:r>
              <a:rPr lang="pt-BR" sz="4400" dirty="0" err="1" smtClean="0">
                <a:solidFill>
                  <a:schemeClr val="bg1"/>
                </a:solidFill>
                <a:latin typeface="Berlin Sans FB" panose="020E0602020502020306" pitchFamily="34" charset="0"/>
              </a:rPr>
              <a:t>idéia</a:t>
            </a:r>
            <a:r>
              <a:rPr lang="pt-BR" sz="4400" dirty="0" smtClean="0">
                <a:solidFill>
                  <a:schemeClr val="bg1"/>
                </a:solidFill>
                <a:latin typeface="Berlin Sans FB" panose="020E0602020502020306" pitchFamily="34" charset="0"/>
              </a:rPr>
              <a:t> aqui é sempre procurar por animações mais suaves, </a:t>
            </a:r>
          </a:p>
          <a:p>
            <a:pPr marL="0" indent="0">
              <a:buNone/>
            </a:pPr>
            <a:r>
              <a:rPr lang="pt-BR" sz="66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Por exemplo..</a:t>
            </a:r>
            <a:endParaRPr lang="pt-BR" sz="6600" dirty="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2326255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
        <p:nvSpPr>
          <p:cNvPr id="5" name="Retângulo 4"/>
          <p:cNvSpPr/>
          <p:nvPr/>
        </p:nvSpPr>
        <p:spPr>
          <a:xfrm>
            <a:off x="-1" y="0"/>
            <a:ext cx="12180889" cy="685006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p:cNvSpPr txBox="1"/>
          <p:nvPr/>
        </p:nvSpPr>
        <p:spPr>
          <a:xfrm>
            <a:off x="8492646" y="588723"/>
            <a:ext cx="3181611" cy="3785652"/>
          </a:xfrm>
          <a:prstGeom prst="rect">
            <a:avLst/>
          </a:prstGeom>
          <a:noFill/>
        </p:spPr>
        <p:txBody>
          <a:bodyPr wrap="square" rtlCol="0">
            <a:spAutoFit/>
          </a:bodyPr>
          <a:lstStyle/>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TEXTO</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AQUI</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NESTE</a:t>
            </a:r>
          </a:p>
          <a:p>
            <a:pPr algn="r"/>
            <a:r>
              <a:rPr lang="pt-BR" sz="6000" b="1" dirty="0" smtClean="0">
                <a:ln w="10160">
                  <a:noFill/>
                  <a:prstDash val="solid"/>
                </a:ln>
                <a:solidFill>
                  <a:schemeClr val="accent4">
                    <a:lumMod val="60000"/>
                    <a:lumOff val="40000"/>
                  </a:schemeClr>
                </a:solidFill>
                <a:effectLst>
                  <a:outerShdw blurRad="50800" dist="38100" dir="2700000" algn="tl" rotWithShape="0">
                    <a:prstClr val="black">
                      <a:alpha val="40000"/>
                    </a:prstClr>
                  </a:outerShdw>
                </a:effectLst>
                <a:latin typeface="Aharoni" panose="02010803020104030203" pitchFamily="2" charset="-79"/>
                <a:cs typeface="Aharoni" panose="02010803020104030203" pitchFamily="2" charset="-79"/>
              </a:rPr>
              <a:t>ESPAÇO</a:t>
            </a:r>
          </a:p>
        </p:txBody>
      </p:sp>
      <p:sp>
        <p:nvSpPr>
          <p:cNvPr id="7" name="CaixaDeTexto 6"/>
          <p:cNvSpPr txBox="1"/>
          <p:nvPr/>
        </p:nvSpPr>
        <p:spPr>
          <a:xfrm>
            <a:off x="482599" y="5753100"/>
            <a:ext cx="11191657" cy="707886"/>
          </a:xfrm>
          <a:prstGeom prst="rect">
            <a:avLst/>
          </a:prstGeom>
          <a:noFill/>
        </p:spPr>
        <p:txBody>
          <a:bodyPr wrap="square" rtlCol="0">
            <a:spAutoFit/>
          </a:bodyPr>
          <a:lstStyle/>
          <a:p>
            <a:r>
              <a:rPr lang="pt-BR" sz="4000" dirty="0" smtClean="0">
                <a:solidFill>
                  <a:schemeClr val="bg1"/>
                </a:solidFill>
                <a:latin typeface="Berlin Sans FB" panose="020E0602020502020306" pitchFamily="34" charset="0"/>
              </a:rPr>
              <a:t>Animações de esmaecer você pode usar para texto.</a:t>
            </a:r>
            <a:endParaRPr lang="pt-BR" sz="40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25377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616" y="3516245"/>
            <a:ext cx="2539682" cy="2539682"/>
          </a:xfrm>
          <a:prstGeom prst="rect">
            <a:avLst/>
          </a:prstGeom>
        </p:spPr>
      </p:pic>
      <p:sp>
        <p:nvSpPr>
          <p:cNvPr id="5" name="CaixaDeTexto 4"/>
          <p:cNvSpPr txBox="1"/>
          <p:nvPr/>
        </p:nvSpPr>
        <p:spPr>
          <a:xfrm>
            <a:off x="435430" y="633186"/>
            <a:ext cx="11277600" cy="1754326"/>
          </a:xfrm>
          <a:prstGeom prst="rect">
            <a:avLst/>
          </a:prstGeom>
          <a:noFill/>
        </p:spPr>
        <p:txBody>
          <a:bodyPr wrap="square" rtlCol="0">
            <a:spAutoFit/>
          </a:bodyPr>
          <a:lstStyle/>
          <a:p>
            <a:r>
              <a:rPr lang="pt-BR" sz="3600" dirty="0" smtClean="0">
                <a:solidFill>
                  <a:schemeClr val="bg1"/>
                </a:solidFill>
                <a:latin typeface="Berlin Sans FB" panose="020E0602020502020306" pitchFamily="34" charset="0"/>
              </a:rPr>
              <a:t>Ou animações de surgir você pode usar para imagens.</a:t>
            </a:r>
          </a:p>
          <a:p>
            <a:r>
              <a:rPr lang="pt-BR" sz="3600" dirty="0" smtClean="0">
                <a:solidFill>
                  <a:schemeClr val="bg1"/>
                </a:solidFill>
                <a:latin typeface="Berlin Sans FB" panose="020E0602020502020306" pitchFamily="34" charset="0"/>
              </a:rPr>
              <a:t>Elas ficam muito melhor do que essas que ficam dando giros e piruetas na tela.</a:t>
            </a:r>
            <a:endParaRPr lang="pt-BR" sz="36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1944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6240" y="1460500"/>
            <a:ext cx="3581400" cy="4929189"/>
          </a:xfrm>
        </p:spPr>
        <p:txBody>
          <a:bodyPr>
            <a:noAutofit/>
            <a:scene3d>
              <a:camera prst="orthographicFront"/>
              <a:lightRig rig="threePt" dir="t"/>
            </a:scene3d>
            <a:sp3d extrusionH="57150">
              <a:bevelT w="38100" h="38100"/>
            </a:sp3d>
          </a:bodyPr>
          <a:lstStyle/>
          <a:p>
            <a:r>
              <a:rPr lang="pt-BR" sz="41300" dirty="0" smtClean="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rPr>
              <a:t>1</a:t>
            </a:r>
            <a:endParaRPr lang="pt-BR" sz="41300" dirty="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23319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75343" y="577395"/>
            <a:ext cx="11440886" cy="5794375"/>
          </a:xfrm>
        </p:spPr>
        <p:txBody>
          <a:bodyPr>
            <a:noAutofit/>
          </a:bodyPr>
          <a:lstStyle/>
          <a:p>
            <a:pPr marL="0" indent="0">
              <a:buNone/>
            </a:pPr>
            <a:r>
              <a:rPr lang="pt-BR" sz="4800" dirty="0" smtClean="0">
                <a:solidFill>
                  <a:schemeClr val="accent4">
                    <a:lumMod val="60000"/>
                    <a:lumOff val="40000"/>
                  </a:schemeClr>
                </a:solidFill>
                <a:latin typeface="Berlin Sans FB" panose="020E0602020502020306" pitchFamily="34" charset="0"/>
              </a:rPr>
              <a:t>E também</a:t>
            </a:r>
            <a:r>
              <a:rPr lang="pt-BR" sz="3200" dirty="0" smtClean="0">
                <a:solidFill>
                  <a:schemeClr val="bg1"/>
                </a:solidFill>
                <a:latin typeface="Berlin Sans FB" panose="020E0602020502020306" pitchFamily="34" charset="0"/>
              </a:rPr>
              <a:t>, quando a gente fala de animação,</a:t>
            </a:r>
          </a:p>
          <a:p>
            <a:pPr marL="0" indent="0">
              <a:buNone/>
            </a:pPr>
            <a:r>
              <a:rPr lang="pt-BR" sz="3200" dirty="0" smtClean="0">
                <a:solidFill>
                  <a:schemeClr val="bg1"/>
                </a:solidFill>
                <a:latin typeface="Berlin Sans FB" panose="020E0602020502020306" pitchFamily="34" charset="0"/>
              </a:rPr>
              <a:t>Você tem que seguir um padrão na sua apresentação.</a:t>
            </a:r>
          </a:p>
          <a:p>
            <a:pPr marL="0" indent="0">
              <a:buNone/>
            </a:pPr>
            <a:r>
              <a:rPr lang="pt-BR" sz="3200" dirty="0" smtClean="0">
                <a:solidFill>
                  <a:schemeClr val="bg1"/>
                </a:solidFill>
                <a:latin typeface="Berlin Sans FB" panose="020E0602020502020306" pitchFamily="34" charset="0"/>
              </a:rPr>
              <a:t>Você tem que se segurar para não usar todas as animações do mundo ali dentro de uma apresentação só senão você pode criar alguma coisa confusa,</a:t>
            </a:r>
          </a:p>
          <a:p>
            <a:pPr marL="0" indent="0">
              <a:buNone/>
            </a:pPr>
            <a:r>
              <a:rPr lang="pt-BR" sz="3200" dirty="0" smtClean="0">
                <a:solidFill>
                  <a:schemeClr val="bg1"/>
                </a:solidFill>
                <a:latin typeface="Berlin Sans FB" panose="020E0602020502020306" pitchFamily="34" charset="0"/>
              </a:rPr>
              <a:t>Um Slide entra de um jeito, outro entra de outro jeito, você vai ter umas 25 maneiras diferentes.</a:t>
            </a:r>
          </a:p>
          <a:p>
            <a:pPr marL="0" indent="0">
              <a:buNone/>
            </a:pPr>
            <a:r>
              <a:rPr lang="pt-BR" sz="3200" dirty="0" smtClean="0">
                <a:solidFill>
                  <a:schemeClr val="bg1"/>
                </a:solidFill>
                <a:latin typeface="Berlin Sans FB" panose="020E0602020502020306" pitchFamily="34" charset="0"/>
              </a:rPr>
              <a:t>Segue um padrão e continua com ele por toda tua apresentação.</a:t>
            </a:r>
          </a:p>
          <a:p>
            <a:pPr marL="0" indent="0">
              <a:buNone/>
            </a:pPr>
            <a:r>
              <a:rPr lang="pt-BR" sz="3200" dirty="0" smtClean="0">
                <a:solidFill>
                  <a:schemeClr val="bg1"/>
                </a:solidFill>
                <a:latin typeface="Berlin Sans FB" panose="020E0602020502020306" pitchFamily="34" charset="0"/>
              </a:rPr>
              <a:t>Que isso vai ficar bem melhor..</a:t>
            </a:r>
          </a:p>
          <a:p>
            <a:pPr marL="0" indent="0">
              <a:buNone/>
            </a:pPr>
            <a:r>
              <a:rPr lang="pt-BR" sz="4400" dirty="0" smtClean="0">
                <a:solidFill>
                  <a:schemeClr val="accent4">
                    <a:lumMod val="60000"/>
                    <a:lumOff val="40000"/>
                  </a:schemeClr>
                </a:solidFill>
                <a:latin typeface="Berlin Sans FB" panose="020E0602020502020306" pitchFamily="34" charset="0"/>
              </a:rPr>
              <a:t>Eu te garanto.</a:t>
            </a:r>
            <a:endParaRPr lang="pt-BR" sz="4400" dirty="0">
              <a:solidFill>
                <a:schemeClr val="accent4">
                  <a:lumMod val="60000"/>
                  <a:lumOff val="40000"/>
                </a:schemeClr>
              </a:solidFill>
              <a:latin typeface="Berlin Sans FB" panose="020E0602020502020306" pitchFamily="34" charset="0"/>
            </a:endParaRPr>
          </a:p>
        </p:txBody>
      </p:sp>
    </p:spTree>
    <p:extLst>
      <p:ext uri="{BB962C8B-B14F-4D97-AF65-F5344CB8AC3E}">
        <p14:creationId xmlns:p14="http://schemas.microsoft.com/office/powerpoint/2010/main" val="816511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6240" y="1460500"/>
            <a:ext cx="3581400" cy="4929189"/>
          </a:xfrm>
        </p:spPr>
        <p:txBody>
          <a:bodyPr>
            <a:noAutofit/>
            <a:scene3d>
              <a:camera prst="orthographicFront"/>
              <a:lightRig rig="threePt" dir="t"/>
            </a:scene3d>
            <a:sp3d extrusionH="57150">
              <a:bevelT w="38100" h="38100"/>
            </a:sp3d>
          </a:bodyPr>
          <a:lstStyle/>
          <a:p>
            <a:r>
              <a:rPr lang="pt-BR" sz="41300" dirty="0" smtClean="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rPr>
              <a:t>3</a:t>
            </a:r>
            <a:endParaRPr lang="pt-BR" sz="41300" dirty="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295028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429" y="365125"/>
            <a:ext cx="10914742" cy="1325563"/>
          </a:xfrm>
        </p:spPr>
        <p:txBody>
          <a:bodyPr>
            <a:noAutofit/>
          </a:bodyPr>
          <a:lstStyle/>
          <a:p>
            <a:r>
              <a:rPr lang="pt-BR" sz="54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Terceiro</a:t>
            </a:r>
            <a:r>
              <a:rPr lang="pt-BR" sz="5400" dirty="0" smtClean="0">
                <a:solidFill>
                  <a:schemeClr val="bg1"/>
                </a:solidFill>
                <a:latin typeface="Berlin Sans FB" panose="020E0602020502020306" pitchFamily="34" charset="0"/>
              </a:rPr>
              <a:t> pecado e ainda falando de animação</a:t>
            </a:r>
            <a:endParaRPr lang="pt-BR" sz="5400" dirty="0">
              <a:solidFill>
                <a:schemeClr val="bg1"/>
              </a:solidFill>
              <a:latin typeface="Berlin Sans FB" panose="020E0602020502020306" pitchFamily="34" charset="0"/>
            </a:endParaRPr>
          </a:p>
        </p:txBody>
      </p:sp>
      <p:sp>
        <p:nvSpPr>
          <p:cNvPr id="3" name="Espaço Reservado para Conteúdo 2"/>
          <p:cNvSpPr>
            <a:spLocks noGrp="1"/>
          </p:cNvSpPr>
          <p:nvPr>
            <p:ph idx="1"/>
          </p:nvPr>
        </p:nvSpPr>
        <p:spPr>
          <a:xfrm>
            <a:off x="435429" y="1883683"/>
            <a:ext cx="10914742" cy="4351338"/>
          </a:xfrm>
        </p:spPr>
        <p:txBody>
          <a:bodyPr>
            <a:noAutofit/>
          </a:bodyPr>
          <a:lstStyle/>
          <a:p>
            <a:pPr marL="0" indent="0">
              <a:buNone/>
            </a:pPr>
            <a:r>
              <a:rPr lang="pt-BR" sz="3200" dirty="0" smtClean="0">
                <a:solidFill>
                  <a:schemeClr val="bg1"/>
                </a:solidFill>
                <a:latin typeface="Berlin Sans FB" panose="020E0602020502020306" pitchFamily="34" charset="0"/>
              </a:rPr>
              <a:t>É você usar ela de maneira errada de acordo com a tua foto.</a:t>
            </a:r>
          </a:p>
          <a:p>
            <a:pPr marL="0" indent="0">
              <a:buNone/>
            </a:pPr>
            <a:r>
              <a:rPr lang="pt-BR" sz="3200" dirty="0" smtClean="0">
                <a:solidFill>
                  <a:schemeClr val="bg1"/>
                </a:solidFill>
                <a:latin typeface="Berlin Sans FB" panose="020E0602020502020306" pitchFamily="34" charset="0"/>
              </a:rPr>
              <a:t>Imagina que você tem ali um braço entrando para trazer um conceito dentro do Slide, só que essa foto do braço vai estar cortada, então pode parecer meio obvio, mas o teu braço cortado nunca vai poder aparecer.</a:t>
            </a:r>
          </a:p>
          <a:p>
            <a:pPr marL="0" indent="0">
              <a:buNone/>
            </a:pPr>
            <a:r>
              <a:rPr lang="pt-BR" sz="3200" dirty="0" smtClean="0">
                <a:solidFill>
                  <a:schemeClr val="bg1"/>
                </a:solidFill>
                <a:latin typeface="Berlin Sans FB" panose="020E0602020502020306" pitchFamily="34" charset="0"/>
              </a:rPr>
              <a:t>Ou ele vai entrar de um canto, entrar na diagonal, entrar de baixo, mas ele nunca vai percorrer por dentro do Slide.</a:t>
            </a:r>
          </a:p>
          <a:p>
            <a:pPr marL="0" indent="0">
              <a:buNone/>
            </a:pPr>
            <a:r>
              <a:rPr lang="pt-BR" sz="3200" dirty="0" smtClean="0">
                <a:solidFill>
                  <a:schemeClr val="bg1"/>
                </a:solidFill>
                <a:latin typeface="Berlin Sans FB" panose="020E0602020502020306" pitchFamily="34" charset="0"/>
              </a:rPr>
              <a:t>Senão vai aparecer aquela mão, lembra? </a:t>
            </a:r>
            <a:r>
              <a:rPr lang="pt-BR" sz="48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Da família </a:t>
            </a:r>
            <a:r>
              <a:rPr lang="pt-BR" sz="4800" dirty="0" err="1"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Addams</a:t>
            </a:r>
            <a:r>
              <a:rPr lang="pt-BR" sz="48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a:t>
            </a:r>
            <a:endParaRPr lang="pt-BR" sz="4800" dirty="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endParaRPr>
          </a:p>
        </p:txBody>
      </p:sp>
    </p:spTree>
    <p:extLst>
      <p:ext uri="{BB962C8B-B14F-4D97-AF65-F5344CB8AC3E}">
        <p14:creationId xmlns:p14="http://schemas.microsoft.com/office/powerpoint/2010/main" val="269413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44950" y="2416175"/>
            <a:ext cx="3810000" cy="3810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7565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25E-7 2.59259E-6 L -6.25E-7 0.00046 L 0.02552 -0.01135 C 0.02891 -0.01297 0.03177 -0.01551 0.0349 -0.01713 C 0.03932 -0.01898 0.0668 -0.02778 0.07005 -0.02847 C 0.08516 -0.03102 0.09974 -0.03218 0.11458 -0.03426 L 0.2763 -0.02847 L 0.4474 -0.01713 C 0.61758 0.01759 0.39115 -0.02685 0.88802 2.59259E-6 C 0.89544 0.00046 0.89948 0.01944 0.90443 0.02847 C 0.90885 0.03703 0.91849 0.05139 0.91849 0.05162 C 0.92005 0.05717 0.92122 0.06342 0.92318 0.06852 C 0.92747 0.08055 0.93346 0.08935 0.93724 0.10278 C 0.94271 0.12291 0.94818 0.14398 0.95599 0.15972 C 0.95807 0.16412 0.96094 0.16643 0.96302 0.17106 C 0.96576 0.17778 0.96706 0.1875 0.97005 0.19398 C 0.97422 0.20301 0.97956 0.20856 0.98412 0.21666 C 0.9957 0.23796 0.99024 0.2287 1.00052 0.24514 C 1.00208 0.25092 1.00313 0.25764 1.00521 0.26227 C 1.01185 0.2787 1.01159 0.27037 1.01927 0.2794 C 1.02175 0.28264 1.0237 0.28842 1.0263 0.29074 C 1.02917 0.29398 1.03255 0.29444 1.03568 0.29653 C 1.03802 0.29815 1.04037 0.3 1.04271 0.30231 C 1.04583 0.30578 1.0487 0.31088 1.05208 0.31365 C 1.05508 0.31643 1.05833 0.31713 1.06146 0.31944 C 1.06615 0.32291 1.07083 0.32685 1.07552 0.33078 C 1.07787 0.33264 1.08008 0.33611 1.08255 0.33657 L 1.10833 0.34213 C 1.1224 0.34051 1.14753 0.34861 1.16458 0.33078 C 1.16771 0.32754 1.17083 0.32384 1.17396 0.31944 C 1.1763 0.3162 1.17865 0.3118 1.18099 0.30787 C 1.19714 0.24861 1.17122 0.3375 1.19505 0.2794 C 1.19675 0.27523 1.19622 0.26782 1.1974 0.26227 C 1.19857 0.25625 1.20065 0.25115 1.20208 0.24514 C 1.20378 0.23796 1.20521 0.23009 1.20677 0.22245 C 1.20833 0.20347 1.20885 0.18379 1.21146 0.16551 C 1.21224 0.15972 1.21315 0.1544 1.2138 0.14838 C 1.21927 0.08819 1.21315 0.13565 1.21849 0.09699 C 1.21771 0.03611 1.21745 -0.02454 1.21615 -0.08542 C 1.21589 -0.09283 1.21237 -0.12801 1.21146 -0.13681 C 1.2082 -0.16343 1.20977 -0.1463 1.20443 -0.17662 C 1.20339 -0.18218 1.20274 -0.1882 1.20208 -0.19375 C 1.20117 -0.20139 1.2013 -0.20972 1.19974 -0.21667 C 1.19805 -0.22361 1.19505 -0.22801 1.19271 -0.2338 C 1.19037 -0.25023 1.18971 -0.25741 1.18568 -0.27361 C 1.17956 -0.29746 1.17305 -0.30972 1.16458 -0.33056 C 1.16224 -0.33635 1.16029 -0.34329 1.15755 -0.34769 C 1.14271 -0.37153 1.15899 -0.34653 1.14115 -0.3706 C 1.13711 -0.37593 1.13333 -0.38218 1.12943 -0.38773 C 1.1263 -0.39167 1.12279 -0.39398 1.12005 -0.39908 C 1.11732 -0.40371 1.11589 -0.41227 1.11302 -0.41621 C 1.10938 -0.4206 1.10521 -0.41991 1.1013 -0.42176 C 1.09896 -0.4257 1.09688 -0.43148 1.09427 -0.43334 C 1.08425 -0.44097 1.06563 -0.44653 1.05443 -0.45047 C 1.00599 -0.48959 1.04622 -0.45903 0.91615 -0.45047 C 0.90274 -0.44954 0.88958 -0.44653 0.8763 -0.44468 C 0.82969 -0.43033 0.89466 -0.44908 0.81302 -0.43334 C 0.8082 -0.43241 0.80352 -0.42986 0.79896 -0.42755 C 0.7957 -0.42593 0.79271 -0.42246 0.78958 -0.42176 C 0.77396 -0.41875 0.75833 -0.41806 0.74271 -0.41621 C 0.73242 -0.41204 0.72669 -0.41019 0.71693 -0.40486 C 0.71367 -0.40324 0.71055 -0.40139 0.70755 -0.39908 C 0.68372 -0.38172 0.70313 -0.39236 0.68164 -0.38195 C 0.67708 -0.37431 0.6694 -0.37222 0.66771 -0.35926 C 0.66445 -0.33542 0.66667 -0.34722 0.66068 -0.325 C 0.66146 -0.30903 0.66172 -0.27963 0.66537 -0.26227 C 0.66654 -0.25625 0.66875 -0.25116 0.67005 -0.24514 C 0.67383 -0.22639 0.67031 -0.22709 0.67708 -0.21088 C 0.67904 -0.20625 0.6819 -0.20394 0.68412 -0.19954 C 0.68659 -0.19445 0.6888 -0.1882 0.69115 -0.18241 C 0.69193 -0.17662 0.69232 -0.1706 0.69349 -0.16528 C 0.69466 -0.15903 0.69701 -0.15463 0.69818 -0.14815 C 0.70013 -0.13704 0.7013 -0.12547 0.70287 -0.11389 L 0.70521 -0.09676 C 0.70443 -0.05324 0.70469 -0.00903 0.70287 0.03426 C 0.70234 0.04629 0.69974 0.05717 0.69818 0.06852 C 0.6957 0.08611 0.69336 0.10879 0.68646 0.1199 C 0.68412 0.12361 0.68138 0.12639 0.67943 0.13125 C 0.67656 0.13796 0.67539 0.14791 0.6724 0.15393 C 0.67044 0.15787 0.66745 0.15717 0.66537 0.15972 C 0.66276 0.16296 0.66042 0.16666 0.65833 0.17106 C 0.65195 0.18403 0.65169 0.19166 0.64427 0.19953 C 0.63425 0.21041 0.63034 0.21018 0.62083 0.21666 C 0.61836 0.21828 0.61615 0.22106 0.6138 0.22245 C 0.6099 0.225 0.60586 0.22523 0.60208 0.22824 C 0.59805 0.23125 0.5944 0.23703 0.59037 0.23958 C 0.58568 0.24259 0.58086 0.24259 0.5763 0.24514 C 0.57383 0.24653 0.57162 0.24907 0.56927 0.25092 C 0.54974 0.24907 0.53008 0.24838 0.51068 0.24514 C 0.50664 0.24467 0.5026 0.24305 0.49896 0.23958 C 0.49622 0.23727 0.4944 0.23125 0.49193 0.22824 C 0.48971 0.22569 0.48724 0.2243 0.4849 0.22245 C 0.48255 0.21666 0.4806 0.20972 0.47787 0.20532 C 0.47578 0.20208 0.47292 0.20254 0.47083 0.19953 C 0.46823 0.19676 0.46615 0.19213 0.4638 0.18819 C 0.46068 0.17685 0.4569 0.16643 0.45443 0.15393 C 0.45287 0.14629 0.45182 0.13796 0.44974 0.13125 C 0.44557 0.11852 0.43568 0.09699 0.43568 0.09722 C 0.43086 0.0625 0.43633 0.09768 0.42865 0.06273 C 0.42526 0.04791 0.42135 0.03333 0.41927 0.01713 C 0.41849 0.01157 0.4181 0.00555 0.41693 2.59259E-6 C 0.41406 -0.01204 0.40925 -0.02107 0.40755 -0.03426 C 0.40677 -0.03982 0.40612 -0.0456 0.40521 -0.05116 C 0.40156 -0.07153 0.40052 -0.07408 0.39583 -0.09121 C 0.39193 -0.12801 0.39635 -0.10185 0.38646 -0.13102 C 0.38464 -0.13611 0.38346 -0.14283 0.38177 -0.14815 C 0.3724 -0.17547 0.37774 -0.15602 0.36771 -0.17662 C 0.3651 -0.18172 0.36328 -0.18866 0.36068 -0.19375 C 0.34479 -0.22385 0.35091 -0.20903 0.33724 -0.22801 C 0.33477 -0.23148 0.33268 -0.23635 0.33021 -0.23935 C 0.31081 -0.26297 0.33815 -0.22084 0.3138 -0.25648 C 0.30885 -0.26343 0.30508 -0.27593 0.29974 -0.2794 C 0.29232 -0.2838 0.28997 -0.28449 0.28333 -0.29074 C 0.2793 -0.29422 0.27552 -0.29931 0.27162 -0.30209 C 0.26771 -0.3051 0.26367 -0.30533 0.2599 -0.30787 C 0.25742 -0.30903 0.25521 -0.3125 0.25287 -0.31343 C 0.24037 -0.31829 0.22774 -0.3206 0.21537 -0.325 C 0.19193 -0.3331 0.20443 -0.32917 0.17787 -0.33635 C 0.17318 -0.34005 0.16836 -0.34236 0.16393 -0.34769 C 0.16081 -0.35162 0.15794 -0.35625 0.15443 -0.35926 C 0.15065 -0.36227 0.14662 -0.36273 0.14284 -0.36482 C 0.13971 -0.36644 0.13646 -0.36829 0.13333 -0.3706 C 0.12865 -0.37408 0.12409 -0.37824 0.1194 -0.38195 L 0.11224 -0.38773 L -0.07292 -0.38195 C -0.09232 -0.38102 -0.1207 -0.37338 -0.14088 -0.3706 C -0.2349 -0.35672 -0.14792 -0.37222 -0.21823 -0.35926 C -0.23555 -0.34491 -0.22279 -0.35347 -0.25807 -0.35347 L -0.24401 -0.34769 " pathEditMode="relative" rAng="0" ptsTypes="AAAAAAAAAAAAAAAAAAAAAAAAAAAAAAAAAAAAAAAAAAAAAAAAAAAAAAAAAAAAAAAAAAAAAAAAAAAAAAAAAAAAAAAAAAAAAAAAAAAAAAAAAAAAAAAAAAAAAAAAAAAAAAAAA">
                                      <p:cBhvr>
                                        <p:cTn id="6" dur="5000" fill="hold"/>
                                        <p:tgtEl>
                                          <p:spTgt spid="5"/>
                                        </p:tgtEl>
                                        <p:attrNameLst>
                                          <p:attrName>ppt_x</p:attrName>
                                          <p:attrName>ppt_y</p:attrName>
                                        </p:attrNameLst>
                                      </p:cBhvr>
                                      <p:rCtr x="48021" y="-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0" y="3048000"/>
            <a:ext cx="3810000" cy="3810000"/>
          </a:xfrm>
          <a:prstGeom prst="rect">
            <a:avLst/>
          </a:prstGeom>
          <a:effectLst>
            <a:outerShdw blurRad="50800" dist="38100" dir="5400000" algn="t" rotWithShape="0">
              <a:prstClr val="black">
                <a:alpha val="40000"/>
              </a:prstClr>
            </a:outerShdw>
          </a:effectLst>
        </p:spPr>
      </p:pic>
      <p:sp>
        <p:nvSpPr>
          <p:cNvPr id="5" name="Espaço Reservado para Conteúdo 2"/>
          <p:cNvSpPr>
            <a:spLocks noGrp="1"/>
          </p:cNvSpPr>
          <p:nvPr>
            <p:ph idx="1"/>
          </p:nvPr>
        </p:nvSpPr>
        <p:spPr>
          <a:xfrm>
            <a:off x="667657" y="253319"/>
            <a:ext cx="11208657" cy="4351338"/>
          </a:xfrm>
        </p:spPr>
        <p:txBody>
          <a:bodyPr>
            <a:normAutofit/>
          </a:bodyPr>
          <a:lstStyle/>
          <a:p>
            <a:pPr marL="0" indent="0">
              <a:buNone/>
            </a:pPr>
            <a:r>
              <a:rPr lang="pt-BR" sz="3200" dirty="0" smtClean="0">
                <a:solidFill>
                  <a:schemeClr val="bg1"/>
                </a:solidFill>
                <a:latin typeface="Berlin Sans FB" panose="020E0602020502020306" pitchFamily="34" charset="0"/>
              </a:rPr>
              <a:t>A mesma coisa é quando falamos da cabeça de uma pessoa, ou um corpo que você não tem ele inteiro.</a:t>
            </a:r>
          </a:p>
          <a:p>
            <a:pPr marL="0" indent="0">
              <a:buNone/>
            </a:pPr>
            <a:r>
              <a:rPr lang="pt-BR" sz="3200" dirty="0" smtClean="0">
                <a:solidFill>
                  <a:schemeClr val="bg1"/>
                </a:solidFill>
                <a:latin typeface="Berlin Sans FB" panose="020E0602020502020306" pitchFamily="34" charset="0"/>
              </a:rPr>
              <a:t>Quando você coloca uma animação entrando pelo lado errado fica muito estranho ali dentro.</a:t>
            </a:r>
            <a:endParaRPr lang="pt-BR" sz="32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61185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395182">
            <a:off x="867229" y="1259568"/>
            <a:ext cx="10515600" cy="4351338"/>
          </a:xfrm>
        </p:spPr>
        <p:txBody>
          <a:bodyPr>
            <a:normAutofit fontScale="92500"/>
          </a:bodyPr>
          <a:lstStyle/>
          <a:p>
            <a:pPr marL="0" indent="0">
              <a:buNone/>
            </a:pPr>
            <a:r>
              <a:rPr lang="pt-BR" sz="66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Da mesma </a:t>
            </a:r>
            <a:r>
              <a:rPr lang="pt-BR" sz="4400" dirty="0" smtClean="0">
                <a:solidFill>
                  <a:schemeClr val="bg1"/>
                </a:solidFill>
                <a:latin typeface="Berlin Sans FB" panose="020E0602020502020306" pitchFamily="34" charset="0"/>
              </a:rPr>
              <a:t>maneira é quando você coloca animações para textos ou informações.</a:t>
            </a:r>
          </a:p>
          <a:p>
            <a:pPr marL="0" indent="0">
              <a:buNone/>
            </a:pPr>
            <a:endParaRPr lang="pt-BR" sz="4400" dirty="0">
              <a:solidFill>
                <a:schemeClr val="bg1"/>
              </a:solidFill>
              <a:latin typeface="Berlin Sans FB" panose="020E0602020502020306" pitchFamily="34" charset="0"/>
            </a:endParaRPr>
          </a:p>
          <a:p>
            <a:pPr marL="0" indent="0">
              <a:buNone/>
            </a:pPr>
            <a:r>
              <a:rPr lang="pt-BR" sz="65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A </a:t>
            </a:r>
            <a:r>
              <a:rPr lang="pt-BR" sz="6500" dirty="0" err="1"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idéia</a:t>
            </a:r>
            <a:r>
              <a:rPr lang="pt-BR" sz="65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 </a:t>
            </a:r>
            <a:r>
              <a:rPr lang="pt-BR" sz="4400" dirty="0" smtClean="0">
                <a:solidFill>
                  <a:schemeClr val="bg1"/>
                </a:solidFill>
                <a:latin typeface="Berlin Sans FB" panose="020E0602020502020306" pitchFamily="34" charset="0"/>
              </a:rPr>
              <a:t>é que sempre entrem de lugares onde elas não vão passar por cima de outras informações.</a:t>
            </a:r>
            <a:endParaRPr lang="pt-BR" sz="44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274194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618514" y="587147"/>
            <a:ext cx="4005943" cy="1325563"/>
          </a:xfrm>
        </p:spPr>
        <p:txBody>
          <a:bodyPr>
            <a:noAutofit/>
          </a:bodyPr>
          <a:lstStyle/>
          <a:p>
            <a:r>
              <a:rPr lang="pt-BR" sz="11500" i="1" dirty="0" smtClean="0">
                <a:latin typeface="Aharoni" panose="02010803020104030203" pitchFamily="2" charset="-79"/>
                <a:cs typeface="Aharoni" panose="02010803020104030203" pitchFamily="2" charset="-79"/>
              </a:rPr>
              <a:t>Título</a:t>
            </a:r>
            <a:endParaRPr lang="pt-BR" sz="11500" i="1" dirty="0">
              <a:latin typeface="Aharoni" panose="02010803020104030203" pitchFamily="2" charset="-79"/>
              <a:cs typeface="Aharoni" panose="02010803020104030203" pitchFamily="2" charset="-79"/>
            </a:endParaRPr>
          </a:p>
        </p:txBody>
      </p:sp>
      <p:sp>
        <p:nvSpPr>
          <p:cNvPr id="3" name="Espaço Reservado para Conteúdo 2"/>
          <p:cNvSpPr>
            <a:spLocks noGrp="1"/>
          </p:cNvSpPr>
          <p:nvPr>
            <p:ph idx="1"/>
          </p:nvPr>
        </p:nvSpPr>
        <p:spPr>
          <a:xfrm>
            <a:off x="9300028" y="2290082"/>
            <a:ext cx="3095171" cy="845004"/>
          </a:xfrm>
        </p:spPr>
        <p:txBody>
          <a:bodyPr/>
          <a:lstStyle/>
          <a:p>
            <a:pPr marL="0" indent="0">
              <a:buNone/>
            </a:pPr>
            <a:r>
              <a:rPr lang="pt-BR" dirty="0" smtClean="0"/>
              <a:t>Info 1..</a:t>
            </a:r>
            <a:endParaRPr lang="pt-BR" dirty="0"/>
          </a:p>
        </p:txBody>
      </p:sp>
      <p:sp>
        <p:nvSpPr>
          <p:cNvPr id="4" name="Espaço Reservado para Conteúdo 2"/>
          <p:cNvSpPr txBox="1">
            <a:spLocks/>
          </p:cNvSpPr>
          <p:nvPr/>
        </p:nvSpPr>
        <p:spPr>
          <a:xfrm>
            <a:off x="332013" y="3756025"/>
            <a:ext cx="10515600" cy="2847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3200" dirty="0" smtClean="0">
                <a:solidFill>
                  <a:schemeClr val="bg1"/>
                </a:solidFill>
                <a:latin typeface="Berlin Sans FB" panose="020E0602020502020306" pitchFamily="34" charset="0"/>
              </a:rPr>
              <a:t>Então se você tem o título de cima, as informações vem de baixo.</a:t>
            </a:r>
          </a:p>
          <a:p>
            <a:pPr marL="0" indent="0">
              <a:buFont typeface="Arial" panose="020B0604020202020204" pitchFamily="34" charset="0"/>
              <a:buNone/>
            </a:pPr>
            <a:r>
              <a:rPr lang="pt-BR" sz="3200" dirty="0" smtClean="0">
                <a:solidFill>
                  <a:schemeClr val="bg1"/>
                </a:solidFill>
                <a:latin typeface="Berlin Sans FB" panose="020E0602020502020306" pitchFamily="34" charset="0"/>
              </a:rPr>
              <a:t>Mas, evite fazer com que elas também entrem por cima, passando por cima daquele título, isso dá censo de organização e também maior profissionalismo.</a:t>
            </a:r>
          </a:p>
          <a:p>
            <a:pPr marL="0" indent="0">
              <a:buFont typeface="Arial" panose="020B0604020202020204" pitchFamily="34" charset="0"/>
              <a:buNone/>
            </a:pPr>
            <a:endParaRPr lang="pt-BR" sz="3200" dirty="0" smtClean="0">
              <a:solidFill>
                <a:schemeClr val="bg1"/>
              </a:solidFill>
              <a:latin typeface="Berlin Sans FB" panose="020E0602020502020306" pitchFamily="34" charset="0"/>
            </a:endParaRPr>
          </a:p>
        </p:txBody>
      </p:sp>
    </p:spTree>
    <p:extLst>
      <p:ext uri="{BB962C8B-B14F-4D97-AF65-F5344CB8AC3E}">
        <p14:creationId xmlns:p14="http://schemas.microsoft.com/office/powerpoint/2010/main" val="80399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1"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1"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206240" y="1460500"/>
            <a:ext cx="3581400" cy="4929189"/>
          </a:xfrm>
          <a:prstGeom prst="rect">
            <a:avLst/>
          </a:prstGeom>
        </p:spPr>
        <p:txBody>
          <a:bodyPr vert="horz" lIns="91440" tIns="45720" rIns="91440" bIns="45720" rtlCol="0" anchor="ctr">
            <a:noAutofit/>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1300" dirty="0" smtClean="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rPr>
              <a:t>4</a:t>
            </a:r>
            <a:endParaRPr lang="pt-BR" sz="41300" dirty="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370686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500062"/>
            <a:ext cx="10744200" cy="1325563"/>
          </a:xfrm>
        </p:spPr>
        <p:txBody>
          <a:bodyPr>
            <a:noAutofit/>
          </a:bodyPr>
          <a:lstStyle/>
          <a:p>
            <a:r>
              <a:rPr lang="pt-BR" sz="7200" dirty="0" smtClean="0">
                <a:solidFill>
                  <a:schemeClr val="accent4">
                    <a:lumMod val="60000"/>
                    <a:lumOff val="40000"/>
                  </a:schemeClr>
                </a:solidFill>
                <a:effectLst>
                  <a:outerShdw blurRad="38100" dist="38100" dir="2700000" algn="tl">
                    <a:srgbClr val="000000">
                      <a:alpha val="43137"/>
                    </a:srgbClr>
                  </a:outerShdw>
                </a:effectLst>
                <a:latin typeface="Britannic Bold" panose="020B0903060703020204" pitchFamily="34" charset="0"/>
              </a:rPr>
              <a:t>O quarto </a:t>
            </a:r>
            <a:r>
              <a:rPr lang="pt-BR" sz="5400" dirty="0" smtClean="0">
                <a:solidFill>
                  <a:schemeClr val="bg1"/>
                </a:solidFill>
                <a:effectLst>
                  <a:outerShdw blurRad="38100" dist="38100" dir="2700000" algn="tl">
                    <a:srgbClr val="000000">
                      <a:alpha val="43137"/>
                    </a:srgbClr>
                  </a:outerShdw>
                </a:effectLst>
                <a:latin typeface="Britannic Bold" panose="020B0903060703020204" pitchFamily="34" charset="0"/>
              </a:rPr>
              <a:t>pecado tem haver com cores</a:t>
            </a:r>
            <a:endParaRPr lang="pt-BR" sz="5400" dirty="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
        <p:nvSpPr>
          <p:cNvPr id="3" name="Espaço Reservado para Conteúdo 2"/>
          <p:cNvSpPr>
            <a:spLocks noGrp="1"/>
          </p:cNvSpPr>
          <p:nvPr>
            <p:ph idx="1"/>
          </p:nvPr>
        </p:nvSpPr>
        <p:spPr>
          <a:xfrm rot="21407119">
            <a:off x="838200" y="2104571"/>
            <a:ext cx="10515600" cy="4072392"/>
          </a:xfrm>
        </p:spPr>
        <p:txBody>
          <a:bodyPr>
            <a:normAutofit/>
          </a:bodyPr>
          <a:lstStyle/>
          <a:p>
            <a:pPr marL="0" indent="0">
              <a:buNone/>
            </a:pPr>
            <a:r>
              <a:rPr lang="pt-BR" sz="4800" dirty="0" smtClean="0">
                <a:solidFill>
                  <a:schemeClr val="accent4">
                    <a:lumMod val="60000"/>
                    <a:lumOff val="40000"/>
                  </a:schemeClr>
                </a:solidFill>
                <a:effectLst>
                  <a:outerShdw blurRad="38100" dist="38100" dir="2700000" algn="tl">
                    <a:srgbClr val="000000">
                      <a:alpha val="43137"/>
                    </a:srgbClr>
                  </a:outerShdw>
                </a:effectLst>
              </a:rPr>
              <a:t>Inegavelmente</a:t>
            </a:r>
            <a:r>
              <a:rPr lang="pt-BR" sz="4000" dirty="0" smtClean="0">
                <a:solidFill>
                  <a:schemeClr val="bg1"/>
                </a:solidFill>
              </a:rPr>
              <a:t> cores transmitem sentimentos.</a:t>
            </a:r>
          </a:p>
          <a:p>
            <a:pPr marL="0" indent="0">
              <a:buNone/>
            </a:pPr>
            <a:endParaRPr lang="pt-BR" sz="4000" dirty="0">
              <a:solidFill>
                <a:schemeClr val="bg1"/>
              </a:solidFill>
            </a:endParaRPr>
          </a:p>
          <a:p>
            <a:pPr marL="0" indent="0">
              <a:buNone/>
            </a:pPr>
            <a:r>
              <a:rPr lang="pt-BR" sz="4000" dirty="0" smtClean="0">
                <a:solidFill>
                  <a:schemeClr val="bg1"/>
                </a:solidFill>
              </a:rPr>
              <a:t>Então quando a gente cria uma apresentação eu tenho que saber que tipo de cor eu vou utilizar.</a:t>
            </a:r>
          </a:p>
          <a:p>
            <a:pPr marL="0" indent="0">
              <a:buNone/>
            </a:pPr>
            <a:r>
              <a:rPr lang="pt-BR" sz="4000" dirty="0" smtClean="0">
                <a:solidFill>
                  <a:schemeClr val="bg1"/>
                </a:solidFill>
              </a:rPr>
              <a:t>De acordo com o meu público, de acordo com o sentimento que eu quero passar.</a:t>
            </a:r>
          </a:p>
          <a:p>
            <a:pPr marL="0" indent="0">
              <a:buNone/>
            </a:pPr>
            <a:endParaRPr lang="pt-BR" sz="4000" dirty="0">
              <a:solidFill>
                <a:schemeClr val="bg1"/>
              </a:solidFill>
            </a:endParaRPr>
          </a:p>
        </p:txBody>
      </p:sp>
    </p:spTree>
    <p:extLst>
      <p:ext uri="{BB962C8B-B14F-4D97-AF65-F5344CB8AC3E}">
        <p14:creationId xmlns:p14="http://schemas.microsoft.com/office/powerpoint/2010/main" val="8088415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260557">
            <a:off x="301171" y="722540"/>
            <a:ext cx="10515600" cy="4351338"/>
          </a:xfrm>
        </p:spPr>
        <p:txBody>
          <a:bodyPr>
            <a:normAutofit/>
          </a:bodyPr>
          <a:lstStyle/>
          <a:p>
            <a:pPr marL="0" indent="0">
              <a:buNone/>
            </a:pPr>
            <a:r>
              <a:rPr lang="pt-BR" sz="6600" dirty="0" smtClean="0">
                <a:solidFill>
                  <a:schemeClr val="accent4">
                    <a:lumMod val="60000"/>
                    <a:lumOff val="40000"/>
                  </a:schemeClr>
                </a:solidFill>
                <a:latin typeface="Berlin Sans FB" panose="020E0602020502020306" pitchFamily="34" charset="0"/>
              </a:rPr>
              <a:t>Por exemplo </a:t>
            </a:r>
            <a:r>
              <a:rPr lang="pt-BR" sz="4400" dirty="0" smtClean="0">
                <a:solidFill>
                  <a:schemeClr val="bg1"/>
                </a:solidFill>
                <a:latin typeface="Berlin Sans FB" panose="020E0602020502020306" pitchFamily="34" charset="0"/>
              </a:rPr>
              <a:t>coisas mais corporativas sempre usam aquele azul mais escuro, usam a cor cinza. Pelo fato de querer passar uma mensagem mais séria.</a:t>
            </a:r>
          </a:p>
          <a:p>
            <a:pPr marL="0" indent="0">
              <a:buNone/>
            </a:pPr>
            <a:endParaRPr lang="pt-BR" sz="4400" dirty="0" smtClean="0">
              <a:solidFill>
                <a:schemeClr val="bg1"/>
              </a:solidFill>
              <a:latin typeface="Berlin Sans FB" panose="020E0602020502020306" pitchFamily="34" charset="0"/>
            </a:endParaRPr>
          </a:p>
        </p:txBody>
      </p:sp>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50072" t="1082" r="25541" b="70346"/>
          <a:stretch/>
        </p:blipFill>
        <p:spPr>
          <a:xfrm>
            <a:off x="5878286" y="3136632"/>
            <a:ext cx="5671274" cy="3322225"/>
          </a:xfrm>
          <a:prstGeom prst="rect">
            <a:avLst/>
          </a:prstGeom>
        </p:spPr>
      </p:pic>
    </p:spTree>
    <p:extLst>
      <p:ext uri="{BB962C8B-B14F-4D97-AF65-F5344CB8AC3E}">
        <p14:creationId xmlns:p14="http://schemas.microsoft.com/office/powerpoint/2010/main" val="30906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1º Usar foto cortada</a:t>
            </a:r>
            <a:endParaRPr lang="pt-BR" dirty="0"/>
          </a:p>
        </p:txBody>
      </p:sp>
      <p:sp>
        <p:nvSpPr>
          <p:cNvPr id="3" name="Espaço Reservado para Conteúdo 2"/>
          <p:cNvSpPr>
            <a:spLocks noGrp="1"/>
          </p:cNvSpPr>
          <p:nvPr>
            <p:ph idx="1"/>
          </p:nvPr>
        </p:nvSpPr>
        <p:spPr>
          <a:xfrm>
            <a:off x="161795" y="365125"/>
            <a:ext cx="10515600" cy="5134899"/>
          </a:xfrm>
        </p:spPr>
        <p:txBody>
          <a:bodyPr>
            <a:normAutofit/>
          </a:bodyPr>
          <a:lstStyle/>
          <a:p>
            <a:pPr marL="0" indent="0">
              <a:buNone/>
            </a:pPr>
            <a:r>
              <a:rPr lang="pt-BR" sz="4800" dirty="0" smtClean="0">
                <a:solidFill>
                  <a:schemeClr val="accent4">
                    <a:lumMod val="60000"/>
                    <a:lumOff val="40000"/>
                  </a:schemeClr>
                </a:solidFill>
                <a:latin typeface="Berlin Sans FB" panose="020E0602020502020306" pitchFamily="34" charset="0"/>
              </a:rPr>
              <a:t>Primeiro erro </a:t>
            </a:r>
            <a:r>
              <a:rPr lang="pt-BR" sz="3600" dirty="0" smtClean="0">
                <a:solidFill>
                  <a:schemeClr val="bg1"/>
                </a:solidFill>
                <a:latin typeface="Berlin Sans FB" panose="020E0602020502020306" pitchFamily="34" charset="0"/>
              </a:rPr>
              <a:t>que você pode estar fazendo em sua apresentação é usar fotos cortada.</a:t>
            </a:r>
          </a:p>
          <a:p>
            <a:pPr marL="0" indent="0">
              <a:buNone/>
            </a:pPr>
            <a:r>
              <a:rPr lang="pt-BR" sz="3600" dirty="0" smtClean="0">
                <a:solidFill>
                  <a:schemeClr val="bg1"/>
                </a:solidFill>
                <a:latin typeface="Berlin Sans FB" panose="020E0602020502020306" pitchFamily="34" charset="0"/>
              </a:rPr>
              <a:t>Quando você usa fotos para sua apresentação você pode usar de duas maneiras.</a:t>
            </a:r>
          </a:p>
          <a:p>
            <a:pPr marL="0" indent="0">
              <a:buNone/>
            </a:pPr>
            <a:r>
              <a:rPr lang="pt-BR" sz="3600" dirty="0" smtClean="0">
                <a:solidFill>
                  <a:schemeClr val="bg1"/>
                </a:solidFill>
                <a:latin typeface="Berlin Sans FB" panose="020E0602020502020306" pitchFamily="34" charset="0"/>
              </a:rPr>
              <a:t>Fotos com fundo transparente com extensão </a:t>
            </a:r>
            <a:r>
              <a:rPr lang="pt-BR" sz="4800" dirty="0" smtClean="0">
                <a:solidFill>
                  <a:schemeClr val="accent4">
                    <a:lumMod val="75000"/>
                  </a:schemeClr>
                </a:solidFill>
                <a:latin typeface="Berlin Sans FB" panose="020E0602020502020306" pitchFamily="34" charset="0"/>
              </a:rPr>
              <a:t>PNG</a:t>
            </a:r>
            <a:r>
              <a:rPr lang="pt-BR" sz="3600" dirty="0" smtClean="0">
                <a:solidFill>
                  <a:schemeClr val="bg1"/>
                </a:solidFill>
                <a:latin typeface="Berlin Sans FB" panose="020E0602020502020306" pitchFamily="34" charset="0"/>
              </a:rPr>
              <a:t>. Essas fotos são ótimas para você usar em qualquer situação dentro da sua apresentação.</a:t>
            </a:r>
          </a:p>
          <a:p>
            <a:pPr marL="0" indent="0">
              <a:buNone/>
            </a:pPr>
            <a:endParaRPr lang="pt-BR" sz="3600" dirty="0" smtClean="0">
              <a:solidFill>
                <a:schemeClr val="bg1"/>
              </a:solidFill>
              <a:latin typeface="Berlin Sans FB" panose="020E0602020502020306" pitchFamily="34" charset="0"/>
            </a:endParaRPr>
          </a:p>
          <a:p>
            <a:pPr marL="0" indent="0">
              <a:buNone/>
            </a:pPr>
            <a:endParaRPr lang="pt-BR" sz="3600" dirty="0">
              <a:solidFill>
                <a:schemeClr val="bg1"/>
              </a:solidFill>
              <a:latin typeface="Berlin Sans FB" panose="020E0602020502020306"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701" y="3937855"/>
            <a:ext cx="2539682" cy="2539682"/>
          </a:xfrm>
          <a:prstGeom prst="rect">
            <a:avLst/>
          </a:prstGeom>
        </p:spPr>
      </p:pic>
      <p:sp>
        <p:nvSpPr>
          <p:cNvPr id="5" name="CaixaDeTexto 4"/>
          <p:cNvSpPr txBox="1"/>
          <p:nvPr/>
        </p:nvSpPr>
        <p:spPr>
          <a:xfrm rot="20110942">
            <a:off x="6842849" y="4820717"/>
            <a:ext cx="1853852" cy="1015663"/>
          </a:xfrm>
          <a:prstGeom prst="rect">
            <a:avLst/>
          </a:prstGeom>
          <a:noFill/>
        </p:spPr>
        <p:txBody>
          <a:bodyPr wrap="square" rtlCol="0">
            <a:spAutoFit/>
            <a:scene3d>
              <a:camera prst="orthographicFront"/>
              <a:lightRig rig="threePt" dir="t"/>
            </a:scene3d>
            <a:sp3d extrusionH="57150">
              <a:bevelT w="38100" h="38100"/>
            </a:sp3d>
          </a:bodyPr>
          <a:lstStyle/>
          <a:p>
            <a:r>
              <a:rPr lang="pt-BR" sz="6000" dirty="0" smtClean="0">
                <a:solidFill>
                  <a:schemeClr val="accent4">
                    <a:lumMod val="75000"/>
                  </a:schemeClr>
                </a:solidFill>
                <a:effectLst>
                  <a:outerShdw blurRad="38100" dist="38100" dir="2700000" algn="tl">
                    <a:srgbClr val="000000">
                      <a:alpha val="43137"/>
                    </a:srgbClr>
                  </a:outerShdw>
                </a:effectLst>
                <a:latin typeface="Britannic Bold" panose="020B0903060703020204" pitchFamily="34" charset="0"/>
              </a:rPr>
              <a:t>PNG</a:t>
            </a:r>
            <a:endParaRPr lang="pt-BR" sz="6000" dirty="0">
              <a:solidFill>
                <a:schemeClr val="accent4">
                  <a:lumMod val="75000"/>
                </a:schemeClr>
              </a:solidFill>
              <a:effectLst>
                <a:outerShdw blurRad="38100" dist="38100" dir="2700000" algn="tl">
                  <a:srgbClr val="000000">
                    <a:alpha val="43137"/>
                  </a:srgbClr>
                </a:outerShdw>
              </a:effectLst>
              <a:latin typeface="Britannic Bold" panose="020B0903060703020204" pitchFamily="34" charset="0"/>
            </a:endParaRPr>
          </a:p>
        </p:txBody>
      </p:sp>
    </p:spTree>
    <p:extLst>
      <p:ext uri="{BB962C8B-B14F-4D97-AF65-F5344CB8AC3E}">
        <p14:creationId xmlns:p14="http://schemas.microsoft.com/office/powerpoint/2010/main" val="379324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410223">
            <a:off x="881743" y="769257"/>
            <a:ext cx="10515600" cy="5262563"/>
          </a:xfrm>
        </p:spPr>
        <p:txBody>
          <a:bodyPr>
            <a:noAutofit/>
          </a:bodyPr>
          <a:lstStyle/>
          <a:p>
            <a:pPr marL="0" indent="0">
              <a:buNone/>
            </a:pPr>
            <a:r>
              <a:rPr lang="pt-BR" sz="5400" dirty="0" smtClean="0">
                <a:solidFill>
                  <a:schemeClr val="accent4">
                    <a:lumMod val="60000"/>
                    <a:lumOff val="40000"/>
                  </a:schemeClr>
                </a:solidFill>
                <a:latin typeface="Berlin Sans FB" panose="020E0602020502020306" pitchFamily="34" charset="0"/>
              </a:rPr>
              <a:t>Se você </a:t>
            </a:r>
            <a:r>
              <a:rPr lang="pt-BR" sz="4000" dirty="0" smtClean="0">
                <a:solidFill>
                  <a:schemeClr val="bg1"/>
                </a:solidFill>
                <a:latin typeface="Berlin Sans FB" panose="020E0602020502020306" pitchFamily="34" charset="0"/>
              </a:rPr>
              <a:t>está falando por exemplo de produto de beleza para mulher, você pode usar mais cores femininas.</a:t>
            </a:r>
          </a:p>
          <a:p>
            <a:pPr marL="0" indent="0">
              <a:buNone/>
            </a:pPr>
            <a:endParaRPr lang="pt-BR" sz="4000" dirty="0">
              <a:solidFill>
                <a:schemeClr val="bg1"/>
              </a:solidFill>
              <a:latin typeface="Berlin Sans FB" panose="020E0602020502020306" pitchFamily="34" charset="0"/>
            </a:endParaRPr>
          </a:p>
          <a:p>
            <a:pPr marL="0" indent="0">
              <a:buNone/>
            </a:pPr>
            <a:r>
              <a:rPr lang="pt-BR" sz="5400" dirty="0" smtClean="0">
                <a:solidFill>
                  <a:schemeClr val="accent4">
                    <a:lumMod val="60000"/>
                    <a:lumOff val="40000"/>
                  </a:schemeClr>
                </a:solidFill>
                <a:latin typeface="Berlin Sans FB" panose="020E0602020502020306" pitchFamily="34" charset="0"/>
              </a:rPr>
              <a:t>Agora</a:t>
            </a:r>
            <a:r>
              <a:rPr lang="pt-BR" sz="4000" dirty="0" smtClean="0">
                <a:solidFill>
                  <a:schemeClr val="bg1"/>
                </a:solidFill>
                <a:latin typeface="Berlin Sans FB" panose="020E0602020502020306" pitchFamily="34" charset="0"/>
              </a:rPr>
              <a:t> o que você sempre tem que evitar independente da cor que você utilizar é fazer uma bagunça ali dentro. Usar cores que doem no olho.</a:t>
            </a:r>
            <a:endParaRPr lang="pt-BR" sz="40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966324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040130">
            <a:off x="388258" y="446770"/>
            <a:ext cx="10515600" cy="4351338"/>
          </a:xfrm>
        </p:spPr>
        <p:txBody>
          <a:bodyPr>
            <a:normAutofit/>
          </a:bodyPr>
          <a:lstStyle/>
          <a:p>
            <a:pPr marL="0" indent="0">
              <a:buNone/>
            </a:pPr>
            <a:r>
              <a:rPr lang="pt-BR" sz="7200" dirty="0" smtClean="0">
                <a:solidFill>
                  <a:schemeClr val="accent4">
                    <a:lumMod val="60000"/>
                    <a:lumOff val="40000"/>
                  </a:schemeClr>
                </a:solidFill>
                <a:latin typeface="Berlin Sans FB" panose="020E0602020502020306" pitchFamily="34" charset="0"/>
              </a:rPr>
              <a:t>Se você </a:t>
            </a:r>
            <a:r>
              <a:rPr lang="pt-BR" sz="4000" dirty="0" smtClean="0">
                <a:solidFill>
                  <a:schemeClr val="bg1"/>
                </a:solidFill>
                <a:latin typeface="Berlin Sans FB" panose="020E0602020502020306" pitchFamily="34" charset="0"/>
              </a:rPr>
              <a:t>quer utilizar por exemplo um amarelo no fundo evita usar cores gritantes. Tente usar aquele tom que a gente chama de pastel, que é aquela cor um pouco mais apagada.</a:t>
            </a:r>
          </a:p>
          <a:p>
            <a:pPr marL="0" indent="0">
              <a:buNone/>
            </a:pPr>
            <a:endParaRPr lang="pt-BR" sz="4000" dirty="0">
              <a:solidFill>
                <a:schemeClr val="bg1"/>
              </a:solidFill>
              <a:latin typeface="Berlin Sans FB" panose="020E0602020502020306" pitchFamily="34" charset="0"/>
            </a:endParaRPr>
          </a:p>
        </p:txBody>
      </p:sp>
      <p:sp>
        <p:nvSpPr>
          <p:cNvPr id="4" name="Retângulo 3"/>
          <p:cNvSpPr/>
          <p:nvPr/>
        </p:nvSpPr>
        <p:spPr>
          <a:xfrm>
            <a:off x="7649027" y="3193142"/>
            <a:ext cx="3831771" cy="2927239"/>
          </a:xfrm>
          <a:prstGeom prst="rect">
            <a:avLst/>
          </a:prstGeom>
          <a:solidFill>
            <a:schemeClr val="accent4">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1480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46314" y="780597"/>
            <a:ext cx="10515600" cy="4351338"/>
          </a:xfrm>
        </p:spPr>
        <p:txBody>
          <a:bodyPr>
            <a:noAutofit/>
          </a:bodyPr>
          <a:lstStyle/>
          <a:p>
            <a:pPr marL="0" indent="0">
              <a:buNone/>
            </a:pPr>
            <a:r>
              <a:rPr lang="pt-BR" sz="6000" dirty="0" smtClean="0">
                <a:solidFill>
                  <a:schemeClr val="accent4">
                    <a:lumMod val="60000"/>
                    <a:lumOff val="40000"/>
                  </a:schemeClr>
                </a:solidFill>
                <a:latin typeface="Berlin Sans FB" panose="020E0602020502020306" pitchFamily="34" charset="0"/>
              </a:rPr>
              <a:t>Quando</a:t>
            </a:r>
            <a:r>
              <a:rPr lang="pt-BR" sz="3600" dirty="0" smtClean="0">
                <a:solidFill>
                  <a:schemeClr val="bg1"/>
                </a:solidFill>
                <a:latin typeface="Berlin Sans FB" panose="020E0602020502020306" pitchFamily="34" charset="0"/>
              </a:rPr>
              <a:t> você usa já cores fortes no fundo você tem que usar cores complementares por exemplo no texto.</a:t>
            </a:r>
          </a:p>
          <a:p>
            <a:pPr marL="0" indent="0">
              <a:buNone/>
            </a:pPr>
            <a:r>
              <a:rPr lang="pt-BR" sz="3600" dirty="0" smtClean="0">
                <a:solidFill>
                  <a:schemeClr val="bg1"/>
                </a:solidFill>
                <a:latin typeface="Berlin Sans FB" panose="020E0602020502020306" pitchFamily="34" charset="0"/>
              </a:rPr>
              <a:t>Isso quer dizer que se você usa uma cor mais forte de um lado, usa uma cor mais neutra do outro.</a:t>
            </a:r>
          </a:p>
          <a:p>
            <a:pPr marL="0" indent="0">
              <a:buNone/>
            </a:pPr>
            <a:endParaRPr lang="pt-BR" sz="3600" dirty="0">
              <a:solidFill>
                <a:schemeClr val="bg1"/>
              </a:solidFill>
              <a:latin typeface="Berlin Sans FB" panose="020E0602020502020306" pitchFamily="34" charset="0"/>
            </a:endParaRPr>
          </a:p>
          <a:p>
            <a:pPr marL="0" indent="0">
              <a:buNone/>
            </a:pPr>
            <a:r>
              <a:rPr lang="pt-BR" sz="3600" dirty="0" smtClean="0">
                <a:solidFill>
                  <a:schemeClr val="bg1"/>
                </a:solidFill>
                <a:latin typeface="Berlin Sans FB" panose="020E0602020502020306" pitchFamily="34" charset="0"/>
              </a:rPr>
              <a:t>Isso vai criar um balanceamento dentro do teu visual.</a:t>
            </a:r>
            <a:endParaRPr lang="pt-BR" sz="36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670423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72142" y="243568"/>
            <a:ext cx="10515600" cy="6360432"/>
          </a:xfrm>
        </p:spPr>
        <p:txBody>
          <a:bodyPr>
            <a:noAutofit/>
          </a:bodyPr>
          <a:lstStyle/>
          <a:p>
            <a:pPr marL="0" indent="0">
              <a:buNone/>
            </a:pPr>
            <a:r>
              <a:rPr lang="pt-BR" sz="60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Não posso </a:t>
            </a:r>
            <a:r>
              <a:rPr lang="pt-BR" sz="3600" dirty="0" smtClean="0">
                <a:solidFill>
                  <a:schemeClr val="bg1"/>
                </a:solidFill>
                <a:latin typeface="Berlin Sans FB" panose="020E0602020502020306" pitchFamily="34" charset="0"/>
              </a:rPr>
              <a:t>por exemplo colocar um fundo amarelo com um texto vermelho gritante.</a:t>
            </a:r>
          </a:p>
          <a:p>
            <a:pPr marL="0" indent="0">
              <a:buNone/>
            </a:pPr>
            <a:endParaRPr lang="pt-BR" sz="3600" dirty="0">
              <a:solidFill>
                <a:schemeClr val="bg1"/>
              </a:solidFill>
              <a:latin typeface="Berlin Sans FB" panose="020E0602020502020306" pitchFamily="34" charset="0"/>
            </a:endParaRPr>
          </a:p>
          <a:p>
            <a:pPr marL="0" indent="0">
              <a:buNone/>
            </a:pPr>
            <a:r>
              <a:rPr lang="pt-BR" sz="3600" dirty="0" smtClean="0">
                <a:solidFill>
                  <a:schemeClr val="bg1"/>
                </a:solidFill>
                <a:latin typeface="Berlin Sans FB" panose="020E0602020502020306" pitchFamily="34" charset="0"/>
              </a:rPr>
              <a:t>A pessoa que estiver ali assistindo não vai aguentar olhar para o Slide.</a:t>
            </a:r>
          </a:p>
          <a:p>
            <a:pPr marL="0" indent="0">
              <a:buNone/>
            </a:pPr>
            <a:r>
              <a:rPr lang="pt-BR" sz="3600" dirty="0" smtClean="0">
                <a:solidFill>
                  <a:schemeClr val="bg1"/>
                </a:solidFill>
                <a:latin typeface="Berlin Sans FB" panose="020E0602020502020306" pitchFamily="34" charset="0"/>
              </a:rPr>
              <a:t>Sem contar que isso também tem uma cara bem amadora.</a:t>
            </a:r>
          </a:p>
          <a:p>
            <a:pPr marL="0" indent="0">
              <a:buNone/>
            </a:pPr>
            <a:r>
              <a:rPr lang="pt-BR" sz="4800" dirty="0" smtClean="0">
                <a:solidFill>
                  <a:schemeClr val="accent4">
                    <a:lumMod val="60000"/>
                    <a:lumOff val="40000"/>
                  </a:schemeClr>
                </a:solidFill>
                <a:latin typeface="Berlin Sans FB" panose="020E0602020502020306" pitchFamily="34" charset="0"/>
              </a:rPr>
              <a:t>E claro </a:t>
            </a:r>
            <a:r>
              <a:rPr lang="pt-BR" sz="3600" dirty="0" smtClean="0">
                <a:solidFill>
                  <a:schemeClr val="bg1"/>
                </a:solidFill>
                <a:latin typeface="Berlin Sans FB" panose="020E0602020502020306" pitchFamily="34" charset="0"/>
              </a:rPr>
              <a:t>quando você estiver utilizando cores é sempre importante também você seguir um padrão dentro da tua apresentação.</a:t>
            </a:r>
          </a:p>
          <a:p>
            <a:pPr marL="0" indent="0">
              <a:buNone/>
            </a:pPr>
            <a:endParaRPr lang="pt-BR" sz="36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7119317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416814">
            <a:off x="547915" y="1070882"/>
            <a:ext cx="10515600" cy="4351338"/>
          </a:xfrm>
        </p:spPr>
        <p:txBody>
          <a:bodyPr>
            <a:normAutofit fontScale="92500"/>
          </a:bodyPr>
          <a:lstStyle/>
          <a:p>
            <a:pPr marL="0" indent="0">
              <a:buNone/>
            </a:pPr>
            <a:r>
              <a:rPr lang="pt-BR" sz="8600" dirty="0" smtClean="0">
                <a:solidFill>
                  <a:schemeClr val="accent4">
                    <a:lumMod val="60000"/>
                    <a:lumOff val="40000"/>
                  </a:schemeClr>
                </a:solidFill>
                <a:latin typeface="Berlin Sans FB" panose="020E0602020502020306" pitchFamily="34" charset="0"/>
              </a:rPr>
              <a:t>Tente</a:t>
            </a:r>
            <a:r>
              <a:rPr lang="pt-BR" sz="4400" dirty="0" smtClean="0">
                <a:solidFill>
                  <a:schemeClr val="bg1"/>
                </a:solidFill>
                <a:latin typeface="Berlin Sans FB" panose="020E0602020502020306" pitchFamily="34" charset="0"/>
              </a:rPr>
              <a:t> definir as cores que você vai usar para texto, as cores que você usa para um título, para um subtítulo e as cores por exemplo que você usa para o fundo do Slide.</a:t>
            </a:r>
          </a:p>
          <a:p>
            <a:pPr marL="0" indent="0">
              <a:buNone/>
            </a:pPr>
            <a:r>
              <a:rPr lang="pt-BR" sz="4400" dirty="0" smtClean="0">
                <a:solidFill>
                  <a:schemeClr val="bg1"/>
                </a:solidFill>
                <a:latin typeface="Berlin Sans FB" panose="020E0602020502020306" pitchFamily="34" charset="0"/>
              </a:rPr>
              <a:t>E tente replicar isso durante toda sua apresentação.</a:t>
            </a:r>
          </a:p>
          <a:p>
            <a:pPr marL="0" indent="0">
              <a:buNone/>
            </a:pPr>
            <a:endParaRPr lang="pt-BR" sz="4400" dirty="0">
              <a:solidFill>
                <a:schemeClr val="bg1"/>
              </a:solidFill>
              <a:latin typeface="Berlin Sans FB" panose="020E0602020502020306" pitchFamily="34" charset="0"/>
            </a:endParaRPr>
          </a:p>
          <a:p>
            <a:pPr marL="0" indent="0">
              <a:buNone/>
            </a:pPr>
            <a:endParaRPr lang="pt-BR" sz="44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285510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399863">
            <a:off x="578856" y="710503"/>
            <a:ext cx="10515600" cy="2358625"/>
          </a:xfrm>
        </p:spPr>
        <p:txBody>
          <a:bodyPr>
            <a:noAutofit/>
          </a:bodyPr>
          <a:lstStyle/>
          <a:p>
            <a:pPr marL="0" indent="0">
              <a:buNone/>
            </a:pPr>
            <a:r>
              <a:rPr lang="pt-BR" sz="7200" dirty="0" smtClean="0">
                <a:solidFill>
                  <a:schemeClr val="accent4">
                    <a:lumMod val="60000"/>
                    <a:lumOff val="40000"/>
                  </a:schemeClr>
                </a:solidFill>
                <a:latin typeface="Berlin Sans FB" panose="020E0602020502020306" pitchFamily="34" charset="0"/>
              </a:rPr>
              <a:t>Evite</a:t>
            </a:r>
            <a:r>
              <a:rPr lang="pt-BR" sz="3600" dirty="0" smtClean="0">
                <a:solidFill>
                  <a:schemeClr val="bg1"/>
                </a:solidFill>
                <a:latin typeface="Berlin Sans FB" panose="020E0602020502020306" pitchFamily="34" charset="0"/>
              </a:rPr>
              <a:t> ficar só naquela </a:t>
            </a:r>
            <a:r>
              <a:rPr lang="pt-BR" sz="3600" dirty="0" err="1" smtClean="0">
                <a:solidFill>
                  <a:schemeClr val="bg1"/>
                </a:solidFill>
                <a:latin typeface="Berlin Sans FB" panose="020E0602020502020306" pitchFamily="34" charset="0"/>
              </a:rPr>
              <a:t>idéia</a:t>
            </a:r>
            <a:r>
              <a:rPr lang="pt-BR" sz="3600" dirty="0" smtClean="0">
                <a:solidFill>
                  <a:schemeClr val="bg1"/>
                </a:solidFill>
                <a:latin typeface="Berlin Sans FB" panose="020E0602020502020306" pitchFamily="34" charset="0"/>
              </a:rPr>
              <a:t> do Slide branco com o texto preto, isso é muito sem graça e todo mundo já viu isso antes.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024" y="2619828"/>
            <a:ext cx="5225143" cy="3918857"/>
          </a:xfrm>
          <a:prstGeom prst="rect">
            <a:avLst/>
          </a:prstGeom>
        </p:spPr>
      </p:pic>
    </p:spTree>
    <p:extLst>
      <p:ext uri="{BB962C8B-B14F-4D97-AF65-F5344CB8AC3E}">
        <p14:creationId xmlns:p14="http://schemas.microsoft.com/office/powerpoint/2010/main" val="13261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371493">
            <a:off x="823686" y="1186996"/>
            <a:ext cx="10515600" cy="4351338"/>
          </a:xfrm>
        </p:spPr>
        <p:txBody>
          <a:bodyPr>
            <a:normAutofit/>
          </a:bodyPr>
          <a:lstStyle/>
          <a:p>
            <a:pPr marL="0" indent="0">
              <a:buNone/>
            </a:pPr>
            <a:r>
              <a:rPr lang="pt-BR" sz="8000" dirty="0">
                <a:solidFill>
                  <a:schemeClr val="accent4">
                    <a:lumMod val="60000"/>
                    <a:lumOff val="40000"/>
                  </a:schemeClr>
                </a:solidFill>
                <a:latin typeface="Berlin Sans FB" panose="020E0602020502020306" pitchFamily="34" charset="0"/>
              </a:rPr>
              <a:t>Mas, </a:t>
            </a:r>
            <a:r>
              <a:rPr lang="pt-BR" sz="4000" dirty="0">
                <a:solidFill>
                  <a:schemeClr val="bg1"/>
                </a:solidFill>
                <a:latin typeface="Berlin Sans FB" panose="020E0602020502020306" pitchFamily="34" charset="0"/>
              </a:rPr>
              <a:t>ao mesmo tempo não caia na tentação de fazer um arco-íris ali</a:t>
            </a:r>
            <a:r>
              <a:rPr lang="pt-BR" sz="4000" dirty="0" smtClean="0">
                <a:solidFill>
                  <a:schemeClr val="bg1"/>
                </a:solidFill>
                <a:latin typeface="Berlin Sans FB" panose="020E0602020502020306" pitchFamily="34" charset="0"/>
              </a:rPr>
              <a:t>.</a:t>
            </a:r>
          </a:p>
          <a:p>
            <a:pPr marL="0" indent="0">
              <a:buNone/>
            </a:pPr>
            <a:endParaRPr lang="pt-BR" sz="4000" dirty="0">
              <a:solidFill>
                <a:schemeClr val="bg1"/>
              </a:solidFill>
              <a:latin typeface="Berlin Sans FB" panose="020E0602020502020306" pitchFamily="34" charset="0"/>
            </a:endParaRPr>
          </a:p>
          <a:p>
            <a:pPr marL="0" indent="0">
              <a:buNone/>
            </a:pPr>
            <a:r>
              <a:rPr lang="pt-BR" sz="4000" dirty="0">
                <a:solidFill>
                  <a:schemeClr val="bg1"/>
                </a:solidFill>
                <a:latin typeface="Berlin Sans FB" panose="020E0602020502020306" pitchFamily="34" charset="0"/>
              </a:rPr>
              <a:t>Tente limitar seu projeto em até quatro ou cinco cores, e definir qual cor você vai usar e para qual finalidade</a:t>
            </a:r>
            <a:r>
              <a:rPr lang="pt-BR" sz="4000" dirty="0" smtClean="0">
                <a:solidFill>
                  <a:schemeClr val="bg1"/>
                </a:solidFill>
                <a:latin typeface="Berlin Sans FB" panose="020E0602020502020306" pitchFamily="34" charset="0"/>
              </a:rPr>
              <a:t>.</a:t>
            </a:r>
            <a:endParaRPr lang="pt-BR" sz="40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596917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206240" y="1460500"/>
            <a:ext cx="3581400" cy="4929189"/>
          </a:xfrm>
          <a:prstGeom prst="rect">
            <a:avLst/>
          </a:prstGeom>
        </p:spPr>
        <p:txBody>
          <a:bodyPr vert="horz" lIns="91440" tIns="45720" rIns="91440" bIns="45720" rtlCol="0" anchor="ctr">
            <a:noAutofit/>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1300" dirty="0">
                <a:gradFill>
                  <a:gsLst>
                    <a:gs pos="15000">
                      <a:srgbClr val="7030A0"/>
                    </a:gs>
                    <a:gs pos="30000">
                      <a:srgbClr val="F062C1"/>
                    </a:gs>
                    <a:gs pos="43000">
                      <a:srgbClr val="C21477"/>
                    </a:gs>
                    <a:gs pos="81000">
                      <a:srgbClr val="FF0000"/>
                    </a:gs>
                    <a:gs pos="70000">
                      <a:srgbClr val="FFC000"/>
                    </a:gs>
                    <a:gs pos="58000">
                      <a:srgbClr val="00B0F0"/>
                    </a:gs>
                  </a:gsLst>
                  <a:lin ang="2700000" scaled="1"/>
                </a:gradFill>
                <a:effectLst>
                  <a:outerShdw blurRad="50800" dist="38100" dir="5400000" algn="t" rotWithShape="0">
                    <a:prstClr val="black">
                      <a:alpha val="40000"/>
                    </a:prstClr>
                  </a:outerShdw>
                </a:effectLst>
                <a:latin typeface="Arial Black" panose="020B0A04020102020204" pitchFamily="34" charset="0"/>
              </a:rPr>
              <a:t>5</a:t>
            </a:r>
          </a:p>
        </p:txBody>
      </p:sp>
    </p:spTree>
    <p:extLst>
      <p:ext uri="{BB962C8B-B14F-4D97-AF65-F5344CB8AC3E}">
        <p14:creationId xmlns:p14="http://schemas.microsoft.com/office/powerpoint/2010/main" val="152950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88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Quinto</a:t>
            </a:r>
            <a:r>
              <a:rPr lang="pt-BR" sz="5400" dirty="0" smtClean="0">
                <a:solidFill>
                  <a:schemeClr val="bg1"/>
                </a:solidFill>
                <a:latin typeface="Berlin Sans FB" panose="020E0602020502020306" pitchFamily="34" charset="0"/>
              </a:rPr>
              <a:t> e último pecado é você fazer mais do mesmo...</a:t>
            </a:r>
            <a:endParaRPr lang="pt-BR" sz="5400" dirty="0">
              <a:solidFill>
                <a:schemeClr val="bg1"/>
              </a:solidFill>
              <a:latin typeface="Berlin Sans FB" panose="020E0602020502020306" pitchFamily="34" charset="0"/>
            </a:endParaRPr>
          </a:p>
        </p:txBody>
      </p:sp>
      <p:sp>
        <p:nvSpPr>
          <p:cNvPr id="3" name="Espaço Reservado para Conteúdo 2"/>
          <p:cNvSpPr>
            <a:spLocks noGrp="1"/>
          </p:cNvSpPr>
          <p:nvPr>
            <p:ph idx="1"/>
          </p:nvPr>
        </p:nvSpPr>
        <p:spPr>
          <a:xfrm rot="21442094">
            <a:off x="838200" y="2249713"/>
            <a:ext cx="10515600" cy="3927249"/>
          </a:xfrm>
        </p:spPr>
        <p:txBody>
          <a:bodyPr>
            <a:normAutofit/>
          </a:bodyPr>
          <a:lstStyle/>
          <a:p>
            <a:pPr marL="0" indent="0">
              <a:buNone/>
            </a:pPr>
            <a:r>
              <a:rPr lang="pt-BR" sz="4000" dirty="0" smtClean="0">
                <a:solidFill>
                  <a:schemeClr val="bg1"/>
                </a:solidFill>
                <a:latin typeface="Berlin Sans FB" panose="020E0602020502020306" pitchFamily="34" charset="0"/>
              </a:rPr>
              <a:t>A melhor maneira de você chamar a atenção das pessoas é criando o elemento surpresa.</a:t>
            </a:r>
          </a:p>
          <a:p>
            <a:pPr marL="0" indent="0">
              <a:buNone/>
            </a:pPr>
            <a:endParaRPr lang="pt-BR" sz="4000" dirty="0">
              <a:solidFill>
                <a:schemeClr val="bg1"/>
              </a:solidFill>
              <a:latin typeface="Berlin Sans FB" panose="020E0602020502020306" pitchFamily="34" charset="0"/>
            </a:endParaRPr>
          </a:p>
          <a:p>
            <a:pPr marL="0" indent="0">
              <a:buNone/>
            </a:pPr>
            <a:r>
              <a:rPr lang="pt-BR" sz="4000" dirty="0" smtClean="0">
                <a:solidFill>
                  <a:schemeClr val="bg1"/>
                </a:solidFill>
                <a:latin typeface="Berlin Sans FB" panose="020E0602020502020306" pitchFamily="34" charset="0"/>
              </a:rPr>
              <a:t>Nosso cérebro é uma maquininha de achar padrões, a gente faz isso com tudo na nossa vida.</a:t>
            </a:r>
          </a:p>
          <a:p>
            <a:pPr marL="0" indent="0">
              <a:buNone/>
            </a:pPr>
            <a:endParaRPr lang="pt-BR" sz="40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0481937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443583">
            <a:off x="751115" y="1186997"/>
            <a:ext cx="10515600" cy="4351338"/>
          </a:xfrm>
        </p:spPr>
        <p:txBody>
          <a:bodyPr>
            <a:normAutofit fontScale="92500"/>
          </a:bodyPr>
          <a:lstStyle/>
          <a:p>
            <a:pPr marL="0" indent="0">
              <a:buNone/>
            </a:pPr>
            <a:r>
              <a:rPr lang="pt-BR" sz="8000" dirty="0" smtClean="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Então</a:t>
            </a:r>
            <a:r>
              <a:rPr lang="pt-BR" sz="4400" dirty="0" smtClean="0">
                <a:solidFill>
                  <a:schemeClr val="bg1"/>
                </a:solidFill>
                <a:latin typeface="Berlin Sans FB" panose="020E0602020502020306" pitchFamily="34" charset="0"/>
              </a:rPr>
              <a:t> não utilize Slide com formatação </a:t>
            </a:r>
            <a:r>
              <a:rPr lang="pt-BR" sz="4400" dirty="0" err="1" smtClean="0">
                <a:solidFill>
                  <a:schemeClr val="bg1"/>
                </a:solidFill>
                <a:latin typeface="Berlin Sans FB" panose="020E0602020502020306" pitchFamily="34" charset="0"/>
              </a:rPr>
              <a:t>pré</a:t>
            </a:r>
            <a:r>
              <a:rPr lang="pt-BR" sz="4400" dirty="0" smtClean="0">
                <a:solidFill>
                  <a:schemeClr val="bg1"/>
                </a:solidFill>
                <a:latin typeface="Berlin Sans FB" panose="020E0602020502020306" pitchFamily="34" charset="0"/>
              </a:rPr>
              <a:t> definidas, ou muito texto nos Slides, isso é mais do mesmo, faça algo que surpreenda quem está vendo a apresentação.</a:t>
            </a:r>
          </a:p>
          <a:p>
            <a:pPr marL="0" indent="0">
              <a:buNone/>
            </a:pPr>
            <a:r>
              <a:rPr lang="pt-BR" sz="8800" dirty="0" smtClean="0">
                <a:solidFill>
                  <a:schemeClr val="accent4">
                    <a:lumMod val="60000"/>
                    <a:lumOff val="40000"/>
                  </a:schemeClr>
                </a:solidFill>
                <a:latin typeface="Berlin Sans FB" panose="020E0602020502020306" pitchFamily="34" charset="0"/>
              </a:rPr>
              <a:t>Seja criativo, diferente.</a:t>
            </a:r>
            <a:endParaRPr lang="pt-BR" sz="8800" dirty="0">
              <a:solidFill>
                <a:schemeClr val="accent4">
                  <a:lumMod val="60000"/>
                  <a:lumOff val="40000"/>
                </a:schemeClr>
              </a:solidFill>
              <a:latin typeface="Berlin Sans FB" panose="020E0602020502020306" pitchFamily="34" charset="0"/>
            </a:endParaRPr>
          </a:p>
        </p:txBody>
      </p:sp>
    </p:spTree>
    <p:extLst>
      <p:ext uri="{BB962C8B-B14F-4D97-AF65-F5344CB8AC3E}">
        <p14:creationId xmlns:p14="http://schemas.microsoft.com/office/powerpoint/2010/main" val="424172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74528" y="372606"/>
            <a:ext cx="10515600" cy="4351338"/>
          </a:xfrm>
        </p:spPr>
        <p:txBody>
          <a:bodyPr>
            <a:normAutofit/>
          </a:bodyPr>
          <a:lstStyle/>
          <a:p>
            <a:pPr marL="0" indent="0">
              <a:buNone/>
            </a:pPr>
            <a:r>
              <a:rPr lang="pt-BR" sz="3600" dirty="0">
                <a:solidFill>
                  <a:schemeClr val="bg1"/>
                </a:solidFill>
                <a:latin typeface="Berlin Sans FB" panose="020E0602020502020306" pitchFamily="34" charset="0"/>
              </a:rPr>
              <a:t>Tem outro tipo de foto que você também pode utilizar, que são fotos inteiras. Existe alguns casos que as pessoas por exemplo dentro dessas fotos aparecem cortadas por que elas estão posicionadas no canto da imagem. Então por exemplo ela pode aparecer com uma parte da cabeça cortada.</a:t>
            </a:r>
          </a:p>
          <a:p>
            <a:pPr marL="0" indent="0">
              <a:buNone/>
            </a:pPr>
            <a:endParaRPr lang="pt-BR" sz="3600" dirty="0">
              <a:solidFill>
                <a:schemeClr val="bg1"/>
              </a:solidFill>
              <a:latin typeface="Berlin Sans FB" panose="020E0602020502020306" pitchFamily="34"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214837">
            <a:off x="5648603" y="3588430"/>
            <a:ext cx="3407422" cy="2271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36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87055" y="447762"/>
            <a:ext cx="10515600" cy="4351338"/>
          </a:xfrm>
        </p:spPr>
        <p:txBody>
          <a:bodyPr>
            <a:normAutofit/>
          </a:bodyPr>
          <a:lstStyle/>
          <a:p>
            <a:pPr marL="0" indent="0">
              <a:buNone/>
            </a:pPr>
            <a:r>
              <a:rPr lang="pt-BR" sz="6000" dirty="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A pior </a:t>
            </a:r>
            <a:r>
              <a:rPr lang="pt-BR" sz="4000" dirty="0">
                <a:solidFill>
                  <a:schemeClr val="bg1"/>
                </a:solidFill>
                <a:latin typeface="Berlin Sans FB" panose="020E0602020502020306" pitchFamily="34" charset="0"/>
              </a:rPr>
              <a:t>coisa que você pode fazer com essas fotos é colocar elas pequenas dentro da sua apresentação.</a:t>
            </a:r>
          </a:p>
          <a:p>
            <a:pPr marL="0" indent="0">
              <a:buNone/>
            </a:pPr>
            <a:r>
              <a:rPr lang="pt-BR" sz="4000" dirty="0">
                <a:solidFill>
                  <a:schemeClr val="bg1"/>
                </a:solidFill>
                <a:latin typeface="Berlin Sans FB" panose="020E0602020502020306" pitchFamily="34" charset="0"/>
              </a:rPr>
              <a:t>Esse tipo de foto você tem que usar de duas maneiras essencialmente.</a:t>
            </a:r>
          </a:p>
          <a:p>
            <a:pPr marL="0" indent="0">
              <a:buNone/>
            </a:pPr>
            <a:endParaRPr lang="pt-BR" sz="4000" dirty="0">
              <a:solidFill>
                <a:schemeClr val="bg1"/>
              </a:solidFill>
              <a:latin typeface="Berlin Sans FB" panose="020E0602020502020306" pitchFamily="34" charset="0"/>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138" y="3385611"/>
            <a:ext cx="4526280" cy="3017520"/>
          </a:xfrm>
          <a:prstGeom prst="rect">
            <a:avLst/>
          </a:prstGeom>
          <a:noFill/>
          <a:ln>
            <a:noFill/>
          </a:ln>
        </p:spPr>
      </p:pic>
    </p:spTree>
    <p:extLst>
      <p:ext uri="{BB962C8B-B14F-4D97-AF65-F5344CB8AC3E}">
        <p14:creationId xmlns:p14="http://schemas.microsoft.com/office/powerpoint/2010/main" val="164296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350917">
            <a:off x="863252" y="726510"/>
            <a:ext cx="10515600" cy="5187407"/>
          </a:xfrm>
        </p:spPr>
        <p:txBody>
          <a:bodyPr>
            <a:normAutofit lnSpcReduction="10000"/>
          </a:bodyPr>
          <a:lstStyle/>
          <a:p>
            <a:pPr marL="0" indent="0" algn="just">
              <a:buNone/>
            </a:pPr>
            <a:r>
              <a:rPr lang="pt-BR" sz="6600" dirty="0">
                <a:solidFill>
                  <a:schemeClr val="accent4">
                    <a:lumMod val="60000"/>
                    <a:lumOff val="40000"/>
                  </a:schemeClr>
                </a:solidFill>
                <a:effectLst>
                  <a:outerShdw blurRad="38100" dist="38100" dir="2700000" algn="tl">
                    <a:srgbClr val="000000">
                      <a:alpha val="43137"/>
                    </a:srgbClr>
                  </a:outerShdw>
                </a:effectLst>
                <a:latin typeface="Berlin Sans FB" panose="020E0602020502020306" pitchFamily="34" charset="0"/>
              </a:rPr>
              <a:t>Uma</a:t>
            </a:r>
            <a:r>
              <a:rPr lang="pt-BR" sz="4400" dirty="0">
                <a:solidFill>
                  <a:schemeClr val="bg1"/>
                </a:solidFill>
                <a:latin typeface="Berlin Sans FB" panose="020E0602020502020306" pitchFamily="34" charset="0"/>
              </a:rPr>
              <a:t> dessas maneiras é colocar em tela inteira no teu Slide ela vai ficar projetada na totalidade do tamanho da tela, dessa maneira não vai aparecer nenhum membro cortado ali dentro. </a:t>
            </a:r>
            <a:endParaRPr lang="pt-BR" sz="4400" dirty="0" smtClean="0">
              <a:solidFill>
                <a:schemeClr val="bg1"/>
              </a:solidFill>
              <a:latin typeface="Berlin Sans FB" panose="020E0602020502020306" pitchFamily="34" charset="0"/>
            </a:endParaRPr>
          </a:p>
          <a:p>
            <a:pPr marL="0" indent="0" algn="just">
              <a:buNone/>
            </a:pPr>
            <a:r>
              <a:rPr lang="pt-BR" sz="6600" dirty="0" smtClean="0">
                <a:solidFill>
                  <a:schemeClr val="bg1"/>
                </a:solidFill>
                <a:latin typeface="Berlin Sans FB" panose="020E0602020502020306" pitchFamily="34" charset="0"/>
              </a:rPr>
              <a:t>Se</a:t>
            </a:r>
            <a:r>
              <a:rPr lang="pt-BR" sz="4400" dirty="0" smtClean="0">
                <a:solidFill>
                  <a:schemeClr val="bg1"/>
                </a:solidFill>
                <a:latin typeface="Berlin Sans FB" panose="020E0602020502020306" pitchFamily="34" charset="0"/>
              </a:rPr>
              <a:t> </a:t>
            </a:r>
            <a:r>
              <a:rPr lang="pt-BR" sz="4400" dirty="0">
                <a:solidFill>
                  <a:schemeClr val="bg1"/>
                </a:solidFill>
                <a:latin typeface="Berlin Sans FB" panose="020E0602020502020306" pitchFamily="34" charset="0"/>
              </a:rPr>
              <a:t>você quer colocar informação dentro dessa foto, você pode fazer isso de duas maneiras</a:t>
            </a:r>
            <a:r>
              <a:rPr lang="pt-BR" sz="4400" dirty="0" smtClean="0">
                <a:solidFill>
                  <a:schemeClr val="bg1"/>
                </a:solidFill>
                <a:latin typeface="Berlin Sans FB" panose="020E0602020502020306" pitchFamily="34" charset="0"/>
              </a:rPr>
              <a:t>.</a:t>
            </a:r>
            <a:endParaRPr lang="pt-BR" sz="44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941697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b="15603"/>
          <a:stretch/>
        </p:blipFill>
        <p:spPr>
          <a:xfrm>
            <a:off x="-1" y="0"/>
            <a:ext cx="12180889" cy="6851737"/>
          </a:xfrm>
          <a:prstGeom prst="rect">
            <a:avLst/>
          </a:prstGeom>
        </p:spPr>
      </p:pic>
    </p:spTree>
    <p:extLst>
      <p:ext uri="{BB962C8B-B14F-4D97-AF65-F5344CB8AC3E}">
        <p14:creationId xmlns:p14="http://schemas.microsoft.com/office/powerpoint/2010/main" val="268170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rot="21444909">
            <a:off x="874560" y="1872076"/>
            <a:ext cx="10515600" cy="2928524"/>
          </a:xfrm>
        </p:spPr>
        <p:txBody>
          <a:bodyPr>
            <a:normAutofit/>
          </a:bodyPr>
          <a:lstStyle/>
          <a:p>
            <a:pPr marL="0" indent="0" algn="just">
              <a:buNone/>
            </a:pPr>
            <a:r>
              <a:rPr lang="pt-BR" sz="6000" dirty="0">
                <a:solidFill>
                  <a:schemeClr val="accent4">
                    <a:lumMod val="75000"/>
                  </a:schemeClr>
                </a:solidFill>
                <a:effectLst>
                  <a:outerShdw blurRad="38100" dist="38100" dir="2700000" algn="tl">
                    <a:srgbClr val="000000">
                      <a:alpha val="43137"/>
                    </a:srgbClr>
                  </a:outerShdw>
                </a:effectLst>
                <a:latin typeface="Berlin Sans FB" panose="020E0602020502020306" pitchFamily="34" charset="0"/>
              </a:rPr>
              <a:t>Procurar</a:t>
            </a:r>
            <a:r>
              <a:rPr lang="pt-BR" sz="4000" dirty="0">
                <a:solidFill>
                  <a:schemeClr val="bg1"/>
                </a:solidFill>
                <a:latin typeface="Berlin Sans FB" panose="020E0602020502020306" pitchFamily="34" charset="0"/>
              </a:rPr>
              <a:t> por áreas vazias onde você consegue colocar o texto sem muita interferência da </a:t>
            </a:r>
            <a:r>
              <a:rPr lang="pt-BR" sz="4000" dirty="0" smtClean="0">
                <a:solidFill>
                  <a:schemeClr val="bg1"/>
                </a:solidFill>
                <a:latin typeface="Berlin Sans FB" panose="020E0602020502020306" pitchFamily="34" charset="0"/>
              </a:rPr>
              <a:t>imagem...</a:t>
            </a:r>
            <a:endParaRPr lang="pt-BR" sz="4000"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835878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TotalTime>
  <Words>1321</Words>
  <Application>Microsoft Office PowerPoint</Application>
  <PresentationFormat>Widescreen</PresentationFormat>
  <Paragraphs>119</Paragraphs>
  <Slides>49</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49</vt:i4>
      </vt:variant>
    </vt:vector>
  </HeadingPairs>
  <TitlesOfParts>
    <vt:vector size="57" baseType="lpstr">
      <vt:lpstr>Aharoni</vt:lpstr>
      <vt:lpstr>Arial</vt:lpstr>
      <vt:lpstr>Arial Black</vt:lpstr>
      <vt:lpstr>Berlin Sans FB</vt:lpstr>
      <vt:lpstr>Britannic Bold</vt:lpstr>
      <vt:lpstr>Calibri</vt:lpstr>
      <vt:lpstr>Calibri Light</vt:lpstr>
      <vt:lpstr>Tema do Office</vt:lpstr>
      <vt:lpstr>Apresentação do PowerPoint</vt:lpstr>
      <vt:lpstr>5 PECADOS DO POWERPOINT</vt:lpstr>
      <vt:lpstr>1</vt:lpstr>
      <vt:lpstr>1º Usar foto cortada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vt:lpstr>
      <vt:lpstr>Terceiro pecado e ainda falando de animação</vt:lpstr>
      <vt:lpstr>Apresentação do PowerPoint</vt:lpstr>
      <vt:lpstr>Apresentação do PowerPoint</vt:lpstr>
      <vt:lpstr>Apresentação do PowerPoint</vt:lpstr>
      <vt:lpstr>Título</vt:lpstr>
      <vt:lpstr>Apresentação do PowerPoint</vt:lpstr>
      <vt:lpstr>O quarto pecado tem haver com cores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Quinto e último pecado é você fazer mais do mesmo...</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CetelLab01-12</dc:creator>
  <cp:lastModifiedBy>Cetelbras</cp:lastModifiedBy>
  <cp:revision>33</cp:revision>
  <dcterms:created xsi:type="dcterms:W3CDTF">2019-04-29T23:09:16Z</dcterms:created>
  <dcterms:modified xsi:type="dcterms:W3CDTF">2019-05-06T22:02:10Z</dcterms:modified>
</cp:coreProperties>
</file>