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2" r:id="rId5"/>
    <p:sldId id="261" r:id="rId6"/>
    <p:sldId id="263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FC5C5-9ED2-420E-9B02-F1640A846756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02CF-DC4B-46FD-A9CF-2E980E6E25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2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50B6E-7828-B84E-8663-3B502425E4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6">
              <a:defRPr/>
            </a:pPr>
            <a:fld id="{19550B6E-7828-B84E-8663-3B502425E470}" type="slidenum">
              <a:rPr lang="pt-BR">
                <a:solidFill>
                  <a:prstClr val="black"/>
                </a:solidFill>
                <a:latin typeface="Calibri" panose="020F0502020204030204"/>
              </a:rPr>
              <a:pPr defTabSz="914276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549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1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9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3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3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2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346A-C856-4D8B-B421-CFF5AAEEA4D7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67F3CB9F-E218-E344-8CDB-972FDCB13B0B}"/>
              </a:ext>
            </a:extLst>
          </p:cNvPr>
          <p:cNvSpPr/>
          <p:nvPr/>
        </p:nvSpPr>
        <p:spPr>
          <a:xfrm rot="5400000">
            <a:off x="0" y="0"/>
            <a:ext cx="5486400" cy="548640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D87B49-C4A7-5D4F-AAEF-47ECDC3D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56" y="4513760"/>
            <a:ext cx="2209800" cy="1575890"/>
          </a:xfrm>
          <a:prstGeom prst="rect">
            <a:avLst/>
          </a:prstGeom>
        </p:spPr>
      </p:pic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B955B9E6-AD43-CB46-AAF4-195E355BE3DF}"/>
              </a:ext>
            </a:extLst>
          </p:cNvPr>
          <p:cNvSpPr/>
          <p:nvPr/>
        </p:nvSpPr>
        <p:spPr>
          <a:xfrm rot="10800000">
            <a:off x="9115056" y="-28944"/>
            <a:ext cx="3076944" cy="307694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11671-AAF7-434D-995B-7C2DD6EBBA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7B9D6D-53F9-4070-BC50-FAD71D18FE16}"/>
              </a:ext>
            </a:extLst>
          </p:cNvPr>
          <p:cNvSpPr txBox="1"/>
          <p:nvPr/>
        </p:nvSpPr>
        <p:spPr>
          <a:xfrm>
            <a:off x="522437" y="5111704"/>
            <a:ext cx="7485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Socialização – </a:t>
            </a: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Seminário Módulo II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Guiliana Rovela Francisco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Jefferson Horbach de Campos Santana</a:t>
            </a:r>
            <a:endParaRPr kumimoji="0" lang="pt-BR" sz="28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F2456AA8-81FB-4F14-B49B-03041EBE8575}"/>
              </a:ext>
            </a:extLst>
          </p:cNvPr>
          <p:cNvSpPr/>
          <p:nvPr/>
        </p:nvSpPr>
        <p:spPr>
          <a:xfrm rot="5400000">
            <a:off x="-353532" y="353532"/>
            <a:ext cx="3429000" cy="2721935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86094" y="2515323"/>
            <a:ext cx="667280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a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melhor solução de educação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para a construção da sua própria história.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3839" y="4564277"/>
            <a:ext cx="6911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líder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nas regiões onde atua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, referência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ensino para a melhoria de vida dos nossos alunos, com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rentabilidade e reconhecimento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todos os públicos.</a:t>
            </a:r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C10C7F1E-8887-D148-93BE-0DE2A0D2AA13}"/>
              </a:ext>
            </a:extLst>
          </p:cNvPr>
          <p:cNvSpPr/>
          <p:nvPr/>
        </p:nvSpPr>
        <p:spPr>
          <a:xfrm rot="5400000">
            <a:off x="1532553" y="265985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E871507D-778D-224D-B118-26B91995708A}"/>
              </a:ext>
            </a:extLst>
          </p:cNvPr>
          <p:cNvSpPr/>
          <p:nvPr/>
        </p:nvSpPr>
        <p:spPr>
          <a:xfrm rot="5400000">
            <a:off x="1532553" y="4701156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921A93D-6588-2B4B-84D9-B80A26197C51}"/>
              </a:ext>
            </a:extLst>
          </p:cNvPr>
          <p:cNvSpPr txBox="1"/>
          <p:nvPr/>
        </p:nvSpPr>
        <p:spPr>
          <a:xfrm>
            <a:off x="1361209" y="1303131"/>
            <a:ext cx="477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MISS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2AFAE12-2569-5640-AE17-5AB6998CA3B4}"/>
              </a:ext>
            </a:extLst>
          </p:cNvPr>
          <p:cNvSpPr txBox="1"/>
          <p:nvPr/>
        </p:nvSpPr>
        <p:spPr>
          <a:xfrm>
            <a:off x="1361209" y="3321680"/>
            <a:ext cx="4012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VIS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6B86F-CE69-A74B-93F8-079D99297249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F0BE606-C591-0C4B-B6DC-03ACE6AB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1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BB0A7C26-1773-7A48-BF92-E66301DAA59A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B770F941-C69D-5A4F-80BF-55C48FCBEB8C}"/>
              </a:ext>
            </a:extLst>
          </p:cNvPr>
          <p:cNvSpPr/>
          <p:nvPr/>
        </p:nvSpPr>
        <p:spPr>
          <a:xfrm rot="5400000">
            <a:off x="0" y="0"/>
            <a:ext cx="1925619" cy="192561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5557" y="1252895"/>
            <a:ext cx="554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VALORES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567184" y="2459036"/>
            <a:ext cx="7554974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Ética e Respeito: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Respeitar as regras sempre, com transparência e respeito, é a base do nosso relacionamento com alunos, funcionários e parceiros.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Valorização do Conhecimento: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Não basta saber, é preciso saber fazer. Valorizamos o conhecimento como forma de inspirar e aproximar as pessoas.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Vocação para Ensinar: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Nossos profissionais têm prazer em educar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e contribuir para o crescimento dos nossos alunos.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Atitude de Dono: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Pensamos e agimos como donos do negócio.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Simplicidade e Colaboração: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Trabalhamos juntos como um time, com diálogo aberto e direto.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Foco em Resultado e Meritocracia: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Nossa equipe cresce por mérito através da superação de metas e dedicação de cada um.</a:t>
            </a:r>
          </a:p>
        </p:txBody>
      </p:sp>
      <p:sp>
        <p:nvSpPr>
          <p:cNvPr id="22" name="Triângulo Retângulo 21">
            <a:extLst>
              <a:ext uri="{FF2B5EF4-FFF2-40B4-BE49-F238E27FC236}">
                <a16:creationId xmlns:a16="http://schemas.microsoft.com/office/drawing/2014/main" id="{1D13CB11-5768-D041-BC1E-1E69F0EE32B8}"/>
              </a:ext>
            </a:extLst>
          </p:cNvPr>
          <p:cNvSpPr/>
          <p:nvPr/>
        </p:nvSpPr>
        <p:spPr>
          <a:xfrm rot="5400000">
            <a:off x="1400314" y="261149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67D0544E-0A28-D844-918E-C2A807C083AA}"/>
              </a:ext>
            </a:extLst>
          </p:cNvPr>
          <p:cNvSpPr/>
          <p:nvPr/>
        </p:nvSpPr>
        <p:spPr>
          <a:xfrm rot="5400000">
            <a:off x="1400314" y="324682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EA0894CD-648A-A84B-96D8-DC6A3157234F}"/>
              </a:ext>
            </a:extLst>
          </p:cNvPr>
          <p:cNvSpPr/>
          <p:nvPr/>
        </p:nvSpPr>
        <p:spPr>
          <a:xfrm rot="5400000">
            <a:off x="1400314" y="3894033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riângulo Retângulo 25">
            <a:extLst>
              <a:ext uri="{FF2B5EF4-FFF2-40B4-BE49-F238E27FC236}">
                <a16:creationId xmlns:a16="http://schemas.microsoft.com/office/drawing/2014/main" id="{7AA8B203-74FB-CE4E-AA8F-80BD9963075F}"/>
              </a:ext>
            </a:extLst>
          </p:cNvPr>
          <p:cNvSpPr/>
          <p:nvPr/>
        </p:nvSpPr>
        <p:spPr>
          <a:xfrm rot="5400000">
            <a:off x="1400314" y="4523425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riângulo Retângulo 26">
            <a:extLst>
              <a:ext uri="{FF2B5EF4-FFF2-40B4-BE49-F238E27FC236}">
                <a16:creationId xmlns:a16="http://schemas.microsoft.com/office/drawing/2014/main" id="{10838B6E-6867-B04C-9F14-5B2663C15ADA}"/>
              </a:ext>
            </a:extLst>
          </p:cNvPr>
          <p:cNvSpPr/>
          <p:nvPr/>
        </p:nvSpPr>
        <p:spPr>
          <a:xfrm rot="5400000">
            <a:off x="1400314" y="485593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riângulo Retângulo 27">
            <a:extLst>
              <a:ext uri="{FF2B5EF4-FFF2-40B4-BE49-F238E27FC236}">
                <a16:creationId xmlns:a16="http://schemas.microsoft.com/office/drawing/2014/main" id="{BF6B04D8-2CE8-EC4A-935F-26856C9134B4}"/>
              </a:ext>
            </a:extLst>
          </p:cNvPr>
          <p:cNvSpPr/>
          <p:nvPr/>
        </p:nvSpPr>
        <p:spPr>
          <a:xfrm rot="5400000">
            <a:off x="1400314" y="517656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A1524051-2446-B14E-9208-7E3F3212D8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20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00" y="2663857"/>
            <a:ext cx="10515600" cy="1165941"/>
          </a:xfrm>
        </p:spPr>
        <p:txBody>
          <a:bodyPr>
            <a:noAutofit/>
          </a:bodyPr>
          <a:lstStyle/>
          <a:p>
            <a:pPr algn="ctr"/>
            <a:r>
              <a:rPr lang="pt-BR" sz="3200" b="1" spc="-150" dirty="0">
                <a:solidFill>
                  <a:srgbClr val="00A59A"/>
                </a:solidFill>
              </a:rPr>
              <a:t>TEMA PRINCIPAL DO SEMINÁRIO:  INSERIR O TEMA GERAL DO SEMINÁRIO</a:t>
            </a:r>
            <a:br>
              <a:rPr lang="pt-BR" sz="3200" b="1" spc="-150" dirty="0">
                <a:solidFill>
                  <a:srgbClr val="00A59A"/>
                </a:solidFill>
              </a:rPr>
            </a:br>
            <a:br>
              <a:rPr lang="pt-BR" sz="3200" b="1" spc="-150" dirty="0"/>
            </a:br>
            <a:r>
              <a:rPr lang="pt-BR" sz="3200" b="1" spc="-150" dirty="0"/>
              <a:t> </a:t>
            </a:r>
            <a:r>
              <a:rPr lang="pt-BR" sz="4000" b="1" spc="-150" dirty="0">
                <a:solidFill>
                  <a:srgbClr val="FF0000"/>
                </a:solidFill>
              </a:rPr>
              <a:t>SISTEMAS DA INFORMAÇÃO</a:t>
            </a:r>
            <a:endParaRPr lang="pt-BR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4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227" y="786915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CITAÇÕES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34D40-8784-4CF2-AA0B-B0350E77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327" y="3276127"/>
            <a:ext cx="8468832" cy="10868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CITAÇÃO DIRETA LONGA –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 projeto é único, pois mesmo que já tenha sido executado em outras circunstâncias ou organizações, ao ser colocado em prática novamente, o cenário envolvido (necessidades, pessoas, tecnologias) já mudou. A realidade do projeto atual já era outra em decorrência das mudanças ocorridas. (ALÉSSIO, 2015, p. 4).</a:t>
            </a:r>
          </a:p>
          <a:p>
            <a:pPr marL="914400" lvl="2" indent="0"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249325" y="1842403"/>
            <a:ext cx="8553893" cy="1086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CITAÇÃO DIRETA CURTA – “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Os desenvolvedores de softwares utilizam os objetos computacionais visuais para desenvolver e realizar tarefas relacionadas a dados proporcionando aos usuários: janelas, campos [...]” (POSSAMAI; Jean Carlos, 2015, p. 6).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i="1" dirty="0">
              <a:solidFill>
                <a:srgbClr val="FF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9EBF498-93BA-4E02-BEF5-90EE354B1502}"/>
              </a:ext>
            </a:extLst>
          </p:cNvPr>
          <p:cNvSpPr txBox="1">
            <a:spLocks/>
          </p:cNvSpPr>
          <p:nvPr/>
        </p:nvSpPr>
        <p:spPr>
          <a:xfrm>
            <a:off x="1174898" y="4977160"/>
            <a:ext cx="8628320" cy="1086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CITAÇÃO INDIRETA –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Aléssio, 2015, um software deve referenciar seu âmbito, de modo a auxiliar as empresas a direcionar as suas decisões e encontrar soluções mais assertivas para solucionar seus respectivos problemas de modo otimizado.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8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401" y="920562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REFERÊNCIAS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358071" y="2857098"/>
            <a:ext cx="11131131" cy="286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600" dirty="0">
                <a:effectLst/>
                <a:ea typeface="Times New Roman" panose="02020603050405020304" pitchFamily="18" charset="0"/>
              </a:rPr>
              <a:t>ALÉSSIO, Simone Cristina. </a:t>
            </a:r>
            <a:r>
              <a:rPr lang="pt-BR" sz="2600" b="1" dirty="0">
                <a:effectLst/>
                <a:ea typeface="Times New Roman" panose="02020603050405020304" pitchFamily="18" charset="0"/>
              </a:rPr>
              <a:t>Banco de Dados Avançado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. Indaial: UNIASSELVI, 2015.</a:t>
            </a:r>
          </a:p>
          <a:p>
            <a:pPr marL="0" indent="0">
              <a:buNone/>
            </a:pPr>
            <a:endParaRPr lang="pt-BR" sz="26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600" dirty="0">
                <a:effectLst/>
                <a:ea typeface="Times New Roman" panose="02020603050405020304" pitchFamily="18" charset="0"/>
              </a:rPr>
              <a:t>ALÉSSIO, Simone Cristina. </a:t>
            </a:r>
            <a:r>
              <a:rPr lang="pt-BR" sz="2600" b="1" dirty="0">
                <a:effectLst/>
                <a:ea typeface="Times New Roman" panose="02020603050405020304" pitchFamily="18" charset="0"/>
              </a:rPr>
              <a:t>Gerência de Projetos.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 Indaial: UNIASSELVI, 2015.</a:t>
            </a:r>
          </a:p>
          <a:p>
            <a:pPr marL="0" indent="0">
              <a:buNone/>
            </a:pPr>
            <a:endParaRPr lang="pt-BR" sz="26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600" dirty="0">
                <a:effectLst/>
                <a:ea typeface="Times New Roman" panose="02020603050405020304" pitchFamily="18" charset="0"/>
              </a:rPr>
              <a:t>POSSAMAI, Jean Carlos. </a:t>
            </a:r>
            <a:r>
              <a:rPr lang="pt-BR" sz="2600" b="1" dirty="0">
                <a:effectLst/>
                <a:ea typeface="Times New Roman" panose="02020603050405020304" pitchFamily="18" charset="0"/>
              </a:rPr>
              <a:t>Análise Orientada à Objetos I. 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Indaial: UNIASSELVI, 2015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9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aca, mesa&#10;&#10;Descrição gerada automaticamente">
            <a:extLst>
              <a:ext uri="{FF2B5EF4-FFF2-40B4-BE49-F238E27FC236}">
                <a16:creationId xmlns:a16="http://schemas.microsoft.com/office/drawing/2014/main" id="{4903D00B-0340-447C-ADEF-533BC5D72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5578" y="10"/>
            <a:ext cx="7552944" cy="6857990"/>
          </a:xfrm>
          <a:prstGeom prst="rect">
            <a:avLst/>
          </a:prstGeom>
          <a:effectLst/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0C56B90-4FD4-477F-AB25-1FCB8F39B60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E4C830-2270-4994-8D6E-888BB0A19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2618412"/>
            <a:ext cx="2273300" cy="16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7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401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TEMA PRINCIPAL DO SEMINÁRIO:  INSERIR O TEMA GERAL DO SEMINÁRIO   SISTEMAS DA INFORMAÇÃO</vt:lpstr>
      <vt:lpstr>CITAÇÕES  </vt:lpstr>
      <vt:lpstr>REFERÊNCIAS  </vt:lpstr>
      <vt:lpstr>Apresentação do PowerPoint</vt:lpstr>
    </vt:vector>
  </TitlesOfParts>
  <Company>Grupo UNIASSELVI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Cláudia Rodrigues De Melo Schneider</dc:creator>
  <cp:lastModifiedBy>Jefferson Santana</cp:lastModifiedBy>
  <cp:revision>21</cp:revision>
  <dcterms:created xsi:type="dcterms:W3CDTF">2020-02-19T16:58:33Z</dcterms:created>
  <dcterms:modified xsi:type="dcterms:W3CDTF">2022-07-15T14:15:39Z</dcterms:modified>
</cp:coreProperties>
</file>