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328" r:id="rId6"/>
    <p:sldId id="322" r:id="rId7"/>
    <p:sldId id="324" r:id="rId8"/>
    <p:sldId id="325" r:id="rId9"/>
    <p:sldId id="31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AFAA"/>
    <a:srgbClr val="FCD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153FA4-2D6A-438D-96C2-82E05C6A9A3C}" v="1" dt="2022-08-11T13:53:35.8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48" d="100"/>
          <a:sy n="48" d="100"/>
        </p:scale>
        <p:origin x="1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Fiorin" userId="3179ddda8516f94f" providerId="LiveId" clId="{9083AA12-A475-4727-BA48-BE04AFE173E2}"/>
    <pc:docChg chg="delSld modSld">
      <pc:chgData name="Rodrigo Fiorin" userId="3179ddda8516f94f" providerId="LiveId" clId="{9083AA12-A475-4727-BA48-BE04AFE173E2}" dt="2022-08-09T15:38:00.523" v="131" actId="403"/>
      <pc:docMkLst>
        <pc:docMk/>
      </pc:docMkLst>
      <pc:sldChg chg="modSp mod">
        <pc:chgData name="Rodrigo Fiorin" userId="3179ddda8516f94f" providerId="LiveId" clId="{9083AA12-A475-4727-BA48-BE04AFE173E2}" dt="2022-08-09T15:32:34.751" v="18" actId="20577"/>
        <pc:sldMkLst>
          <pc:docMk/>
          <pc:sldMk cId="326650545" sldId="256"/>
        </pc:sldMkLst>
        <pc:spChg chg="mod">
          <ac:chgData name="Rodrigo Fiorin" userId="3179ddda8516f94f" providerId="LiveId" clId="{9083AA12-A475-4727-BA48-BE04AFE173E2}" dt="2022-08-09T15:32:34.751" v="18" actId="20577"/>
          <ac:spMkLst>
            <pc:docMk/>
            <pc:sldMk cId="326650545" sldId="256"/>
            <ac:spMk id="3" creationId="{00000000-0000-0000-0000-000000000000}"/>
          </ac:spMkLst>
        </pc:spChg>
        <pc:spChg chg="mod">
          <ac:chgData name="Rodrigo Fiorin" userId="3179ddda8516f94f" providerId="LiveId" clId="{9083AA12-A475-4727-BA48-BE04AFE173E2}" dt="2022-08-09T15:32:11.699" v="1" actId="20577"/>
          <ac:spMkLst>
            <pc:docMk/>
            <pc:sldMk cId="326650545" sldId="256"/>
            <ac:spMk id="9" creationId="{690203E2-84AB-48B6-9322-0BF3BB39132B}"/>
          </ac:spMkLst>
        </pc:spChg>
      </pc:sldChg>
      <pc:sldChg chg="modSp mod">
        <pc:chgData name="Rodrigo Fiorin" userId="3179ddda8516f94f" providerId="LiveId" clId="{9083AA12-A475-4727-BA48-BE04AFE173E2}" dt="2022-08-09T15:37:10.859" v="121" actId="20577"/>
        <pc:sldMkLst>
          <pc:docMk/>
          <pc:sldMk cId="1578131872" sldId="310"/>
        </pc:sldMkLst>
        <pc:spChg chg="mod">
          <ac:chgData name="Rodrigo Fiorin" userId="3179ddda8516f94f" providerId="LiveId" clId="{9083AA12-A475-4727-BA48-BE04AFE173E2}" dt="2022-08-09T15:37:10.859" v="121" actId="20577"/>
          <ac:spMkLst>
            <pc:docMk/>
            <pc:sldMk cId="1578131872" sldId="310"/>
            <ac:spMk id="10" creationId="{9A1ED16C-FF9B-4016-ABA9-0CB3F30575EA}"/>
          </ac:spMkLst>
        </pc:spChg>
        <pc:spChg chg="mod">
          <ac:chgData name="Rodrigo Fiorin" userId="3179ddda8516f94f" providerId="LiveId" clId="{9083AA12-A475-4727-BA48-BE04AFE173E2}" dt="2022-08-09T15:36:11.043" v="90"/>
          <ac:spMkLst>
            <pc:docMk/>
            <pc:sldMk cId="1578131872" sldId="310"/>
            <ac:spMk id="11" creationId="{77CA91DC-ECDE-47C2-86CE-0A4186BF12E2}"/>
          </ac:spMkLst>
        </pc:spChg>
      </pc:sldChg>
      <pc:sldChg chg="del">
        <pc:chgData name="Rodrigo Fiorin" userId="3179ddda8516f94f" providerId="LiveId" clId="{9083AA12-A475-4727-BA48-BE04AFE173E2}" dt="2022-08-09T15:37:21.146" v="122" actId="47"/>
        <pc:sldMkLst>
          <pc:docMk/>
          <pc:sldMk cId="1340663410" sldId="312"/>
        </pc:sldMkLst>
      </pc:sldChg>
      <pc:sldChg chg="del">
        <pc:chgData name="Rodrigo Fiorin" userId="3179ddda8516f94f" providerId="LiveId" clId="{9083AA12-A475-4727-BA48-BE04AFE173E2}" dt="2022-08-09T15:37:26.749" v="129" actId="47"/>
        <pc:sldMkLst>
          <pc:docMk/>
          <pc:sldMk cId="634733415" sldId="314"/>
        </pc:sldMkLst>
      </pc:sldChg>
      <pc:sldChg chg="del">
        <pc:chgData name="Rodrigo Fiorin" userId="3179ddda8516f94f" providerId="LiveId" clId="{9083AA12-A475-4727-BA48-BE04AFE173E2}" dt="2022-08-09T15:37:23.705" v="125" actId="47"/>
        <pc:sldMkLst>
          <pc:docMk/>
          <pc:sldMk cId="3751588096" sldId="317"/>
        </pc:sldMkLst>
      </pc:sldChg>
      <pc:sldChg chg="del">
        <pc:chgData name="Rodrigo Fiorin" userId="3179ddda8516f94f" providerId="LiveId" clId="{9083AA12-A475-4727-BA48-BE04AFE173E2}" dt="2022-08-09T15:37:25.078" v="127" actId="47"/>
        <pc:sldMkLst>
          <pc:docMk/>
          <pc:sldMk cId="3817340146" sldId="319"/>
        </pc:sldMkLst>
      </pc:sldChg>
      <pc:sldChg chg="del">
        <pc:chgData name="Rodrigo Fiorin" userId="3179ddda8516f94f" providerId="LiveId" clId="{9083AA12-A475-4727-BA48-BE04AFE173E2}" dt="2022-08-09T15:37:24.383" v="126" actId="47"/>
        <pc:sldMkLst>
          <pc:docMk/>
          <pc:sldMk cId="586673153" sldId="321"/>
        </pc:sldMkLst>
      </pc:sldChg>
      <pc:sldChg chg="modSp mod">
        <pc:chgData name="Rodrigo Fiorin" userId="3179ddda8516f94f" providerId="LiveId" clId="{9083AA12-A475-4727-BA48-BE04AFE173E2}" dt="2022-08-09T15:34:32.621" v="57" actId="20577"/>
        <pc:sldMkLst>
          <pc:docMk/>
          <pc:sldMk cId="3747065419" sldId="322"/>
        </pc:sldMkLst>
        <pc:spChg chg="mod">
          <ac:chgData name="Rodrigo Fiorin" userId="3179ddda8516f94f" providerId="LiveId" clId="{9083AA12-A475-4727-BA48-BE04AFE173E2}" dt="2022-08-09T15:34:04.068" v="40" actId="20577"/>
          <ac:spMkLst>
            <pc:docMk/>
            <pc:sldMk cId="3747065419" sldId="322"/>
            <ac:spMk id="7" creationId="{00000000-0000-0000-0000-000000000000}"/>
          </ac:spMkLst>
        </pc:spChg>
        <pc:spChg chg="mod">
          <ac:chgData name="Rodrigo Fiorin" userId="3179ddda8516f94f" providerId="LiveId" clId="{9083AA12-A475-4727-BA48-BE04AFE173E2}" dt="2022-08-09T15:34:32.621" v="57" actId="20577"/>
          <ac:spMkLst>
            <pc:docMk/>
            <pc:sldMk cId="3747065419" sldId="322"/>
            <ac:spMk id="11" creationId="{8BFCEE15-3D09-4A7F-BE08-F3D85CC379FB}"/>
          </ac:spMkLst>
        </pc:spChg>
      </pc:sldChg>
      <pc:sldChg chg="modSp mod">
        <pc:chgData name="Rodrigo Fiorin" userId="3179ddda8516f94f" providerId="LiveId" clId="{9083AA12-A475-4727-BA48-BE04AFE173E2}" dt="2022-08-09T15:35:08.849" v="77" actId="20577"/>
        <pc:sldMkLst>
          <pc:docMk/>
          <pc:sldMk cId="3367510183" sldId="324"/>
        </pc:sldMkLst>
        <pc:spChg chg="mod">
          <ac:chgData name="Rodrigo Fiorin" userId="3179ddda8516f94f" providerId="LiveId" clId="{9083AA12-A475-4727-BA48-BE04AFE173E2}" dt="2022-08-09T15:34:53.066" v="59" actId="20577"/>
          <ac:spMkLst>
            <pc:docMk/>
            <pc:sldMk cId="3367510183" sldId="324"/>
            <ac:spMk id="11" creationId="{837781EB-8355-4D0E-8ACF-F2812DC9622C}"/>
          </ac:spMkLst>
        </pc:spChg>
        <pc:spChg chg="mod">
          <ac:chgData name="Rodrigo Fiorin" userId="3179ddda8516f94f" providerId="LiveId" clId="{9083AA12-A475-4727-BA48-BE04AFE173E2}" dt="2022-08-09T15:35:08.849" v="77" actId="20577"/>
          <ac:spMkLst>
            <pc:docMk/>
            <pc:sldMk cId="3367510183" sldId="324"/>
            <ac:spMk id="13" creationId="{3945E0C5-E6ED-461D-9429-506994E537E4}"/>
          </ac:spMkLst>
        </pc:spChg>
      </pc:sldChg>
      <pc:sldChg chg="modSp mod">
        <pc:chgData name="Rodrigo Fiorin" userId="3179ddda8516f94f" providerId="LiveId" clId="{9083AA12-A475-4727-BA48-BE04AFE173E2}" dt="2022-08-09T15:35:58.482" v="89" actId="20577"/>
        <pc:sldMkLst>
          <pc:docMk/>
          <pc:sldMk cId="3505849205" sldId="325"/>
        </pc:sldMkLst>
        <pc:spChg chg="mod">
          <ac:chgData name="Rodrigo Fiorin" userId="3179ddda8516f94f" providerId="LiveId" clId="{9083AA12-A475-4727-BA48-BE04AFE173E2}" dt="2022-08-09T15:35:58.482" v="89" actId="20577"/>
          <ac:spMkLst>
            <pc:docMk/>
            <pc:sldMk cId="3505849205" sldId="325"/>
            <ac:spMk id="7" creationId="{2A9001A6-0872-41E0-BCED-7E874BE02623}"/>
          </ac:spMkLst>
        </pc:spChg>
        <pc:spChg chg="mod">
          <ac:chgData name="Rodrigo Fiorin" userId="3179ddda8516f94f" providerId="LiveId" clId="{9083AA12-A475-4727-BA48-BE04AFE173E2}" dt="2022-08-09T15:35:23.093" v="79" actId="20577"/>
          <ac:spMkLst>
            <pc:docMk/>
            <pc:sldMk cId="3505849205" sldId="325"/>
            <ac:spMk id="8" creationId="{A9297E59-DF7B-4BB2-9E6B-8E08198022EC}"/>
          </ac:spMkLst>
        </pc:spChg>
      </pc:sldChg>
      <pc:sldChg chg="modSp mod">
        <pc:chgData name="Rodrigo Fiorin" userId="3179ddda8516f94f" providerId="LiveId" clId="{9083AA12-A475-4727-BA48-BE04AFE173E2}" dt="2022-08-09T15:38:00.523" v="131" actId="403"/>
        <pc:sldMkLst>
          <pc:docMk/>
          <pc:sldMk cId="2694838135" sldId="328"/>
        </pc:sldMkLst>
        <pc:spChg chg="mod">
          <ac:chgData name="Rodrigo Fiorin" userId="3179ddda8516f94f" providerId="LiveId" clId="{9083AA12-A475-4727-BA48-BE04AFE173E2}" dt="2022-08-09T15:33:44.006" v="38" actId="20577"/>
          <ac:spMkLst>
            <pc:docMk/>
            <pc:sldMk cId="2694838135" sldId="328"/>
            <ac:spMk id="7" creationId="{2A9001A6-0872-41E0-BCED-7E874BE02623}"/>
          </ac:spMkLst>
        </pc:spChg>
        <pc:spChg chg="mod">
          <ac:chgData name="Rodrigo Fiorin" userId="3179ddda8516f94f" providerId="LiveId" clId="{9083AA12-A475-4727-BA48-BE04AFE173E2}" dt="2022-08-09T15:38:00.523" v="131" actId="403"/>
          <ac:spMkLst>
            <pc:docMk/>
            <pc:sldMk cId="2694838135" sldId="328"/>
            <ac:spMk id="8" creationId="{A9297E59-DF7B-4BB2-9E6B-8E08198022EC}"/>
          </ac:spMkLst>
        </pc:spChg>
      </pc:sldChg>
      <pc:sldChg chg="del">
        <pc:chgData name="Rodrigo Fiorin" userId="3179ddda8516f94f" providerId="LiveId" clId="{9083AA12-A475-4727-BA48-BE04AFE173E2}" dt="2022-08-09T15:37:21.962" v="123" actId="47"/>
        <pc:sldMkLst>
          <pc:docMk/>
          <pc:sldMk cId="3926006094" sldId="331"/>
        </pc:sldMkLst>
      </pc:sldChg>
      <pc:sldChg chg="del">
        <pc:chgData name="Rodrigo Fiorin" userId="3179ddda8516f94f" providerId="LiveId" clId="{9083AA12-A475-4727-BA48-BE04AFE173E2}" dt="2022-08-09T15:37:22.865" v="124" actId="47"/>
        <pc:sldMkLst>
          <pc:docMk/>
          <pc:sldMk cId="633329714" sldId="332"/>
        </pc:sldMkLst>
      </pc:sldChg>
      <pc:sldChg chg="del">
        <pc:chgData name="Rodrigo Fiorin" userId="3179ddda8516f94f" providerId="LiveId" clId="{9083AA12-A475-4727-BA48-BE04AFE173E2}" dt="2022-08-09T15:37:25.726" v="128" actId="47"/>
        <pc:sldMkLst>
          <pc:docMk/>
          <pc:sldMk cId="104004562" sldId="333"/>
        </pc:sldMkLst>
      </pc:sldChg>
    </pc:docChg>
  </pc:docChgLst>
  <pc:docChgLst>
    <pc:chgData name="Rodrigo Fiorin" userId="3179ddda8516f94f" providerId="LiveId" clId="{74153FA4-2D6A-438D-96C2-82E05C6A9A3C}"/>
    <pc:docChg chg="custSel modSld">
      <pc:chgData name="Rodrigo Fiorin" userId="3179ddda8516f94f" providerId="LiveId" clId="{74153FA4-2D6A-438D-96C2-82E05C6A9A3C}" dt="2022-08-11T13:55:39.754" v="104" actId="20577"/>
      <pc:docMkLst>
        <pc:docMk/>
      </pc:docMkLst>
      <pc:sldChg chg="modSp mod">
        <pc:chgData name="Rodrigo Fiorin" userId="3179ddda8516f94f" providerId="LiveId" clId="{74153FA4-2D6A-438D-96C2-82E05C6A9A3C}" dt="2022-08-11T13:44:40.144" v="9" actId="20577"/>
        <pc:sldMkLst>
          <pc:docMk/>
          <pc:sldMk cId="326650545" sldId="256"/>
        </pc:sldMkLst>
        <pc:spChg chg="mod">
          <ac:chgData name="Rodrigo Fiorin" userId="3179ddda8516f94f" providerId="LiveId" clId="{74153FA4-2D6A-438D-96C2-82E05C6A9A3C}" dt="2022-08-11T13:44:40.144" v="9" actId="20577"/>
          <ac:spMkLst>
            <pc:docMk/>
            <pc:sldMk cId="326650545" sldId="256"/>
            <ac:spMk id="3" creationId="{00000000-0000-0000-0000-000000000000}"/>
          </ac:spMkLst>
        </pc:spChg>
      </pc:sldChg>
      <pc:sldChg chg="addSp modSp mod">
        <pc:chgData name="Rodrigo Fiorin" userId="3179ddda8516f94f" providerId="LiveId" clId="{74153FA4-2D6A-438D-96C2-82E05C6A9A3C}" dt="2022-08-11T13:55:39.754" v="104" actId="20577"/>
        <pc:sldMkLst>
          <pc:docMk/>
          <pc:sldMk cId="1578131872" sldId="310"/>
        </pc:sldMkLst>
        <pc:spChg chg="mod">
          <ac:chgData name="Rodrigo Fiorin" userId="3179ddda8516f94f" providerId="LiveId" clId="{74153FA4-2D6A-438D-96C2-82E05C6A9A3C}" dt="2022-08-11T13:55:39.754" v="104" actId="20577"/>
          <ac:spMkLst>
            <pc:docMk/>
            <pc:sldMk cId="1578131872" sldId="310"/>
            <ac:spMk id="10" creationId="{9A1ED16C-FF9B-4016-ABA9-0CB3F30575EA}"/>
          </ac:spMkLst>
        </pc:spChg>
        <pc:spChg chg="mod">
          <ac:chgData name="Rodrigo Fiorin" userId="3179ddda8516f94f" providerId="LiveId" clId="{74153FA4-2D6A-438D-96C2-82E05C6A9A3C}" dt="2022-08-11T13:52:39.266" v="65" actId="14100"/>
          <ac:spMkLst>
            <pc:docMk/>
            <pc:sldMk cId="1578131872" sldId="310"/>
            <ac:spMk id="11" creationId="{77CA91DC-ECDE-47C2-86CE-0A4186BF12E2}"/>
          </ac:spMkLst>
        </pc:spChg>
        <pc:graphicFrameChg chg="add mod modGraphic">
          <ac:chgData name="Rodrigo Fiorin" userId="3179ddda8516f94f" providerId="LiveId" clId="{74153FA4-2D6A-438D-96C2-82E05C6A9A3C}" dt="2022-08-11T13:54:39.788" v="86" actId="14100"/>
          <ac:graphicFrameMkLst>
            <pc:docMk/>
            <pc:sldMk cId="1578131872" sldId="310"/>
            <ac:graphicFrameMk id="2" creationId="{61EA8DC9-2AB3-78D2-91B0-3441F1FB1FED}"/>
          </ac:graphicFrameMkLst>
        </pc:graphicFrameChg>
      </pc:sldChg>
      <pc:sldChg chg="modSp mod">
        <pc:chgData name="Rodrigo Fiorin" userId="3179ddda8516f94f" providerId="LiveId" clId="{74153FA4-2D6A-438D-96C2-82E05C6A9A3C}" dt="2022-08-11T13:51:14.038" v="39" actId="20577"/>
        <pc:sldMkLst>
          <pc:docMk/>
          <pc:sldMk cId="3747065419" sldId="322"/>
        </pc:sldMkLst>
        <pc:spChg chg="mod">
          <ac:chgData name="Rodrigo Fiorin" userId="3179ddda8516f94f" providerId="LiveId" clId="{74153FA4-2D6A-438D-96C2-82E05C6A9A3C}" dt="2022-08-11T13:50:54.384" v="29" actId="20577"/>
          <ac:spMkLst>
            <pc:docMk/>
            <pc:sldMk cId="3747065419" sldId="322"/>
            <ac:spMk id="7" creationId="{00000000-0000-0000-0000-000000000000}"/>
          </ac:spMkLst>
        </pc:spChg>
        <pc:spChg chg="mod">
          <ac:chgData name="Rodrigo Fiorin" userId="3179ddda8516f94f" providerId="LiveId" clId="{74153FA4-2D6A-438D-96C2-82E05C6A9A3C}" dt="2022-08-11T13:51:14.038" v="39" actId="20577"/>
          <ac:spMkLst>
            <pc:docMk/>
            <pc:sldMk cId="3747065419" sldId="322"/>
            <ac:spMk id="11" creationId="{8BFCEE15-3D09-4A7F-BE08-F3D85CC379FB}"/>
          </ac:spMkLst>
        </pc:spChg>
      </pc:sldChg>
      <pc:sldChg chg="modSp mod">
        <pc:chgData name="Rodrigo Fiorin" userId="3179ddda8516f94f" providerId="LiveId" clId="{74153FA4-2D6A-438D-96C2-82E05C6A9A3C}" dt="2022-08-11T13:51:44.109" v="51" actId="20577"/>
        <pc:sldMkLst>
          <pc:docMk/>
          <pc:sldMk cId="3367510183" sldId="324"/>
        </pc:sldMkLst>
        <pc:spChg chg="mod">
          <ac:chgData name="Rodrigo Fiorin" userId="3179ddda8516f94f" providerId="LiveId" clId="{74153FA4-2D6A-438D-96C2-82E05C6A9A3C}" dt="2022-08-11T13:51:32.079" v="41" actId="20577"/>
          <ac:spMkLst>
            <pc:docMk/>
            <pc:sldMk cId="3367510183" sldId="324"/>
            <ac:spMk id="11" creationId="{837781EB-8355-4D0E-8ACF-F2812DC9622C}"/>
          </ac:spMkLst>
        </pc:spChg>
        <pc:spChg chg="mod">
          <ac:chgData name="Rodrigo Fiorin" userId="3179ddda8516f94f" providerId="LiveId" clId="{74153FA4-2D6A-438D-96C2-82E05C6A9A3C}" dt="2022-08-11T13:51:44.109" v="51" actId="20577"/>
          <ac:spMkLst>
            <pc:docMk/>
            <pc:sldMk cId="3367510183" sldId="324"/>
            <ac:spMk id="13" creationId="{3945E0C5-E6ED-461D-9429-506994E537E4}"/>
          </ac:spMkLst>
        </pc:spChg>
      </pc:sldChg>
      <pc:sldChg chg="modSp mod">
        <pc:chgData name="Rodrigo Fiorin" userId="3179ddda8516f94f" providerId="LiveId" clId="{74153FA4-2D6A-438D-96C2-82E05C6A9A3C}" dt="2022-08-11T13:52:13.064" v="63" actId="20577"/>
        <pc:sldMkLst>
          <pc:docMk/>
          <pc:sldMk cId="3505849205" sldId="325"/>
        </pc:sldMkLst>
        <pc:spChg chg="mod">
          <ac:chgData name="Rodrigo Fiorin" userId="3179ddda8516f94f" providerId="LiveId" clId="{74153FA4-2D6A-438D-96C2-82E05C6A9A3C}" dt="2022-08-11T13:52:13.064" v="63" actId="20577"/>
          <ac:spMkLst>
            <pc:docMk/>
            <pc:sldMk cId="3505849205" sldId="325"/>
            <ac:spMk id="7" creationId="{2A9001A6-0872-41E0-BCED-7E874BE02623}"/>
          </ac:spMkLst>
        </pc:spChg>
        <pc:spChg chg="mod">
          <ac:chgData name="Rodrigo Fiorin" userId="3179ddda8516f94f" providerId="LiveId" clId="{74153FA4-2D6A-438D-96C2-82E05C6A9A3C}" dt="2022-08-11T13:51:55.811" v="53" actId="20577"/>
          <ac:spMkLst>
            <pc:docMk/>
            <pc:sldMk cId="3505849205" sldId="325"/>
            <ac:spMk id="8" creationId="{A9297E59-DF7B-4BB2-9E6B-8E08198022EC}"/>
          </ac:spMkLst>
        </pc:spChg>
      </pc:sldChg>
      <pc:sldChg chg="modSp mod">
        <pc:chgData name="Rodrigo Fiorin" userId="3179ddda8516f94f" providerId="LiveId" clId="{74153FA4-2D6A-438D-96C2-82E05C6A9A3C}" dt="2022-08-11T13:50:38.314" v="27" actId="20577"/>
        <pc:sldMkLst>
          <pc:docMk/>
          <pc:sldMk cId="2694838135" sldId="328"/>
        </pc:sldMkLst>
        <pc:spChg chg="mod">
          <ac:chgData name="Rodrigo Fiorin" userId="3179ddda8516f94f" providerId="LiveId" clId="{74153FA4-2D6A-438D-96C2-82E05C6A9A3C}" dt="2022-08-11T13:50:38.314" v="27" actId="20577"/>
          <ac:spMkLst>
            <pc:docMk/>
            <pc:sldMk cId="2694838135" sldId="328"/>
            <ac:spMk id="7" creationId="{2A9001A6-0872-41E0-BCED-7E874BE02623}"/>
          </ac:spMkLst>
        </pc:spChg>
        <pc:spChg chg="mod">
          <ac:chgData name="Rodrigo Fiorin" userId="3179ddda8516f94f" providerId="LiveId" clId="{74153FA4-2D6A-438D-96C2-82E05C6A9A3C}" dt="2022-08-11T13:44:57.829" v="10"/>
          <ac:spMkLst>
            <pc:docMk/>
            <pc:sldMk cId="2694838135" sldId="328"/>
            <ac:spMk id="8" creationId="{A9297E59-DF7B-4BB2-9E6B-8E08198022E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50D7D-6FCB-4C6D-BCA3-D0F97D0E5EA4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A9F8F-2D40-4279-9772-F36D79EA67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48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Colocar o seu nome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A9F8F-2D40-4279-9772-F36D79EA676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82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A9F8F-2D40-4279-9772-F36D79EA676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856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A9F8F-2D40-4279-9772-F36D79EA676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65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A9F8F-2D40-4279-9772-F36D79EA676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88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A9F8F-2D40-4279-9772-F36D79EA676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736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A9F8F-2D40-4279-9772-F36D79EA676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18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94B-D676-4DCE-8A01-82DC9CACDB29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CD42-DFB2-4F73-A872-BD050E9C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7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94B-D676-4DCE-8A01-82DC9CACDB29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CD42-DFB2-4F73-A872-BD050E9C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4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94B-D676-4DCE-8A01-82DC9CACDB29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CD42-DFB2-4F73-A872-BD050E9C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69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94B-D676-4DCE-8A01-82DC9CACDB29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CD42-DFB2-4F73-A872-BD050E9C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20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94B-D676-4DCE-8A01-82DC9CACDB29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CD42-DFB2-4F73-A872-BD050E9C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05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94B-D676-4DCE-8A01-82DC9CACDB29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CD42-DFB2-4F73-A872-BD050E9C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1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94B-D676-4DCE-8A01-82DC9CACDB29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CD42-DFB2-4F73-A872-BD050E9C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96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94B-D676-4DCE-8A01-82DC9CACDB29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CD42-DFB2-4F73-A872-BD050E9C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49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94B-D676-4DCE-8A01-82DC9CACDB29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CD42-DFB2-4F73-A872-BD050E9C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61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94B-D676-4DCE-8A01-82DC9CACDB29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CD42-DFB2-4F73-A872-BD050E9C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12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494B-D676-4DCE-8A01-82DC9CACDB29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CD42-DFB2-4F73-A872-BD050E9C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67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D494B-D676-4DCE-8A01-82DC9CACDB29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DCD42-DFB2-4F73-A872-BD050E9C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69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D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243" y="1103069"/>
            <a:ext cx="5183510" cy="396617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6746" y="6007449"/>
            <a:ext cx="7310908" cy="418562"/>
          </a:xfrm>
          <a:noFill/>
        </p:spPr>
        <p:txBody>
          <a:bodyPr>
            <a:normAutofit/>
          </a:bodyPr>
          <a:lstStyle/>
          <a:p>
            <a:r>
              <a:rPr lang="pt-BR" sz="2000" b="1" spc="300" dirty="0">
                <a:solidFill>
                  <a:srgbClr val="08AFAA"/>
                </a:solidFill>
                <a:latin typeface="Arial Narrow" panose="020B0606020202030204" pitchFamily="34" charset="0"/>
              </a:rPr>
              <a:t>Prof. D. Sc. Rodrigo Fiorin </a:t>
            </a:r>
            <a:r>
              <a:rPr lang="pt-BR" sz="2000" spc="300" dirty="0">
                <a:solidFill>
                  <a:srgbClr val="08AFAA"/>
                </a:solidFill>
                <a:latin typeface="Arial Narrow" panose="020B0606020202030204" pitchFamily="34" charset="0"/>
              </a:rPr>
              <a:t> |  FLC2771ADS</a:t>
            </a:r>
            <a:endParaRPr lang="pt-BR" sz="2000" b="1" spc="300" dirty="0">
              <a:solidFill>
                <a:srgbClr val="08AFAA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62232" y="6607277"/>
            <a:ext cx="12668864" cy="368710"/>
          </a:xfrm>
          <a:prstGeom prst="rect">
            <a:avLst/>
          </a:prstGeom>
          <a:solidFill>
            <a:srgbClr val="08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0203E2-84AB-48B6-9322-0BF3BB39132B}"/>
              </a:ext>
            </a:extLst>
          </p:cNvPr>
          <p:cNvSpPr txBox="1"/>
          <p:nvPr/>
        </p:nvSpPr>
        <p:spPr>
          <a:xfrm>
            <a:off x="3504243" y="5364518"/>
            <a:ext cx="559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latin typeface="CaviarDreams-Bold"/>
              </a:rPr>
              <a:t>Programação para de semestre 2022/2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665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303099" y="-61175"/>
            <a:ext cx="1923145" cy="6961239"/>
          </a:xfrm>
          <a:prstGeom prst="rect">
            <a:avLst/>
          </a:prstGeom>
          <a:solidFill>
            <a:srgbClr val="FCD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-162232" y="6607277"/>
            <a:ext cx="12668864" cy="368710"/>
          </a:xfrm>
          <a:prstGeom prst="rect">
            <a:avLst/>
          </a:prstGeom>
          <a:solidFill>
            <a:srgbClr val="08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097" y="5471614"/>
            <a:ext cx="1121147" cy="857847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A9297E59-DF7B-4BB2-9E6B-8E081980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592455" cy="705173"/>
          </a:xfrm>
        </p:spPr>
        <p:txBody>
          <a:bodyPr>
            <a:normAutofit/>
          </a:bodyPr>
          <a:lstStyle/>
          <a:p>
            <a:r>
              <a:rPr lang="pt-BR" sz="28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Análise Orientada a Objetos II (ADS14)</a:t>
            </a:r>
            <a:endParaRPr lang="pt-BR" sz="9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9001A6-0872-41E0-BCED-7E874BE02623}"/>
              </a:ext>
            </a:extLst>
          </p:cNvPr>
          <p:cNvSpPr txBox="1"/>
          <p:nvPr/>
        </p:nvSpPr>
        <p:spPr>
          <a:xfrm>
            <a:off x="2830094" y="1843950"/>
            <a:ext cx="275312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/>
              <a:t>Cronograma</a:t>
            </a:r>
          </a:p>
          <a:p>
            <a:pPr algn="ctr"/>
            <a:r>
              <a:rPr lang="pt-BR" sz="4000" dirty="0"/>
              <a:t>11/08 </a:t>
            </a:r>
          </a:p>
          <a:p>
            <a:pPr algn="ctr"/>
            <a:r>
              <a:rPr lang="pt-BR" sz="4000" dirty="0"/>
              <a:t>18/08</a:t>
            </a:r>
          </a:p>
          <a:p>
            <a:pPr algn="ctr"/>
            <a:r>
              <a:rPr lang="pt-BR" sz="4000" dirty="0"/>
              <a:t>25/08</a:t>
            </a:r>
          </a:p>
          <a:p>
            <a:pPr algn="ctr"/>
            <a:r>
              <a:rPr lang="pt-BR" sz="4000" dirty="0"/>
              <a:t>01/09</a:t>
            </a:r>
          </a:p>
        </p:txBody>
      </p:sp>
    </p:spTree>
    <p:extLst>
      <p:ext uri="{BB962C8B-B14F-4D97-AF65-F5344CB8AC3E}">
        <p14:creationId xmlns:p14="http://schemas.microsoft.com/office/powerpoint/2010/main" val="269483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22229" y="701674"/>
            <a:ext cx="9381187" cy="708672"/>
          </a:xfrm>
        </p:spPr>
        <p:txBody>
          <a:bodyPr>
            <a:noAutofit/>
          </a:bodyPr>
          <a:lstStyle/>
          <a:p>
            <a:r>
              <a:rPr lang="pt-B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Tópicos Especiais (TE2015)</a:t>
            </a:r>
            <a:endParaRPr lang="pt-BR" sz="7200" b="1" dirty="0"/>
          </a:p>
        </p:txBody>
      </p:sp>
      <p:sp>
        <p:nvSpPr>
          <p:cNvPr id="4" name="Retângulo 3"/>
          <p:cNvSpPr/>
          <p:nvPr/>
        </p:nvSpPr>
        <p:spPr>
          <a:xfrm>
            <a:off x="10303099" y="-61175"/>
            <a:ext cx="1923145" cy="6961239"/>
          </a:xfrm>
          <a:prstGeom prst="rect">
            <a:avLst/>
          </a:prstGeom>
          <a:solidFill>
            <a:srgbClr val="FCD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-162232" y="6607277"/>
            <a:ext cx="12668864" cy="368710"/>
          </a:xfrm>
          <a:prstGeom prst="rect">
            <a:avLst/>
          </a:prstGeom>
          <a:solidFill>
            <a:srgbClr val="08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097" y="5471614"/>
            <a:ext cx="1121147" cy="85784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BFCEE15-3D09-4A7F-BE08-F3D85CC379FB}"/>
              </a:ext>
            </a:extLst>
          </p:cNvPr>
          <p:cNvSpPr txBox="1"/>
          <p:nvPr/>
        </p:nvSpPr>
        <p:spPr>
          <a:xfrm>
            <a:off x="3307801" y="2045063"/>
            <a:ext cx="275312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/>
              <a:t>Cronograma</a:t>
            </a:r>
          </a:p>
          <a:p>
            <a:pPr algn="ctr"/>
            <a:r>
              <a:rPr lang="pt-BR" sz="4000" dirty="0"/>
              <a:t>08/09 </a:t>
            </a:r>
          </a:p>
          <a:p>
            <a:pPr algn="ctr"/>
            <a:r>
              <a:rPr lang="pt-BR" sz="4000" dirty="0"/>
              <a:t>15/09</a:t>
            </a:r>
          </a:p>
          <a:p>
            <a:pPr algn="ctr"/>
            <a:r>
              <a:rPr lang="pt-BR" sz="4000" dirty="0"/>
              <a:t>22/09</a:t>
            </a:r>
          </a:p>
          <a:p>
            <a:pPr algn="ctr"/>
            <a:r>
              <a:rPr lang="pt-BR" sz="4000" dirty="0"/>
              <a:t>29/09</a:t>
            </a:r>
          </a:p>
        </p:txBody>
      </p:sp>
    </p:spTree>
    <p:extLst>
      <p:ext uri="{BB962C8B-B14F-4D97-AF65-F5344CB8AC3E}">
        <p14:creationId xmlns:p14="http://schemas.microsoft.com/office/powerpoint/2010/main" val="374706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303099" y="-61175"/>
            <a:ext cx="1923145" cy="6961239"/>
          </a:xfrm>
          <a:prstGeom prst="rect">
            <a:avLst/>
          </a:prstGeom>
          <a:solidFill>
            <a:srgbClr val="FCD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-162232" y="6607277"/>
            <a:ext cx="12668864" cy="368710"/>
          </a:xfrm>
          <a:prstGeom prst="rect">
            <a:avLst/>
          </a:prstGeom>
          <a:solidFill>
            <a:srgbClr val="08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097" y="5471614"/>
            <a:ext cx="1121147" cy="85784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37781EB-8355-4D0E-8ACF-F2812DC9622C}"/>
              </a:ext>
            </a:extLst>
          </p:cNvPr>
          <p:cNvSpPr txBox="1"/>
          <p:nvPr/>
        </p:nvSpPr>
        <p:spPr>
          <a:xfrm>
            <a:off x="841416" y="577553"/>
            <a:ext cx="8458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Gestão do Conhecimento (ADS23)</a:t>
            </a:r>
            <a:endParaRPr lang="pt-BR" sz="32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945E0C5-E6ED-461D-9429-506994E537E4}"/>
              </a:ext>
            </a:extLst>
          </p:cNvPr>
          <p:cNvSpPr txBox="1"/>
          <p:nvPr/>
        </p:nvSpPr>
        <p:spPr>
          <a:xfrm>
            <a:off x="2843020" y="2115536"/>
            <a:ext cx="275312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/>
              <a:t>Cronograma</a:t>
            </a:r>
          </a:p>
          <a:p>
            <a:pPr algn="ctr"/>
            <a:r>
              <a:rPr lang="pt-BR" sz="4000" dirty="0"/>
              <a:t>06/10 </a:t>
            </a:r>
          </a:p>
          <a:p>
            <a:pPr algn="ctr"/>
            <a:r>
              <a:rPr lang="pt-BR" sz="4000" dirty="0"/>
              <a:t>13/10</a:t>
            </a:r>
          </a:p>
          <a:p>
            <a:pPr algn="ctr"/>
            <a:r>
              <a:rPr lang="pt-BR" sz="4000" dirty="0"/>
              <a:t>20/10</a:t>
            </a:r>
          </a:p>
          <a:p>
            <a:pPr algn="ctr"/>
            <a:r>
              <a:rPr lang="pt-BR" sz="4000" dirty="0"/>
              <a:t>27/10</a:t>
            </a:r>
          </a:p>
        </p:txBody>
      </p:sp>
    </p:spTree>
    <p:extLst>
      <p:ext uri="{BB962C8B-B14F-4D97-AF65-F5344CB8AC3E}">
        <p14:creationId xmlns:p14="http://schemas.microsoft.com/office/powerpoint/2010/main" val="336751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303099" y="-61175"/>
            <a:ext cx="1923145" cy="6961239"/>
          </a:xfrm>
          <a:prstGeom prst="rect">
            <a:avLst/>
          </a:prstGeom>
          <a:solidFill>
            <a:srgbClr val="FCD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-162232" y="6607277"/>
            <a:ext cx="12668864" cy="368710"/>
          </a:xfrm>
          <a:prstGeom prst="rect">
            <a:avLst/>
          </a:prstGeom>
          <a:solidFill>
            <a:srgbClr val="08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097" y="5471614"/>
            <a:ext cx="1121147" cy="857847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A9297E59-DF7B-4BB2-9E6B-8E081980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39" y="527049"/>
            <a:ext cx="8546750" cy="674176"/>
          </a:xfrm>
        </p:spPr>
        <p:txBody>
          <a:bodyPr/>
          <a:lstStyle/>
          <a:p>
            <a:r>
              <a:rPr lang="pt-B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Projeto Orientado a Objetos (ADS20)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9001A6-0872-41E0-BCED-7E874BE02623}"/>
              </a:ext>
            </a:extLst>
          </p:cNvPr>
          <p:cNvSpPr txBox="1"/>
          <p:nvPr/>
        </p:nvSpPr>
        <p:spPr>
          <a:xfrm>
            <a:off x="2603852" y="2151727"/>
            <a:ext cx="27531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/>
              <a:t>Cronograma</a:t>
            </a:r>
          </a:p>
          <a:p>
            <a:pPr algn="ctr"/>
            <a:r>
              <a:rPr lang="pt-BR" sz="4000" dirty="0"/>
              <a:t>03/11</a:t>
            </a:r>
          </a:p>
          <a:p>
            <a:pPr algn="ctr"/>
            <a:r>
              <a:rPr lang="pt-BR" sz="4000" dirty="0"/>
              <a:t>10/11</a:t>
            </a:r>
          </a:p>
          <a:p>
            <a:pPr algn="ctr"/>
            <a:r>
              <a:rPr lang="pt-BR" sz="4000" dirty="0"/>
              <a:t>17/11</a:t>
            </a:r>
          </a:p>
        </p:txBody>
      </p:sp>
    </p:spTree>
    <p:extLst>
      <p:ext uri="{BB962C8B-B14F-4D97-AF65-F5344CB8AC3E}">
        <p14:creationId xmlns:p14="http://schemas.microsoft.com/office/powerpoint/2010/main" val="350584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308004" y="1525084"/>
            <a:ext cx="9655955" cy="25044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4000" b="0" i="0" dirty="0">
              <a:solidFill>
                <a:srgbClr val="000000"/>
              </a:solidFill>
              <a:effectLst/>
              <a:latin typeface="Open Sans"/>
            </a:endParaRPr>
          </a:p>
          <a:p>
            <a:pPr marL="0" indent="0">
              <a:buNone/>
            </a:pPr>
            <a:endParaRPr lang="pt-BR" sz="1600" dirty="0">
              <a:solidFill>
                <a:srgbClr val="000000"/>
              </a:solidFill>
              <a:latin typeface="Open Sans"/>
            </a:endParaRPr>
          </a:p>
          <a:p>
            <a:pPr marL="0" indent="0">
              <a:buNone/>
            </a:pPr>
            <a:endParaRPr lang="pt-BR" sz="1600" b="0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303099" y="-61175"/>
            <a:ext cx="1923145" cy="6961239"/>
          </a:xfrm>
          <a:prstGeom prst="rect">
            <a:avLst/>
          </a:prstGeom>
          <a:solidFill>
            <a:srgbClr val="FCD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-162232" y="6607277"/>
            <a:ext cx="12668864" cy="368710"/>
          </a:xfrm>
          <a:prstGeom prst="rect">
            <a:avLst/>
          </a:prstGeom>
          <a:solidFill>
            <a:srgbClr val="08A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097" y="5471614"/>
            <a:ext cx="1121147" cy="85784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A1ED16C-FF9B-4016-ABA9-0CB3F30575EA}"/>
              </a:ext>
            </a:extLst>
          </p:cNvPr>
          <p:cNvSpPr txBox="1"/>
          <p:nvPr/>
        </p:nvSpPr>
        <p:spPr>
          <a:xfrm>
            <a:off x="3507619" y="1826508"/>
            <a:ext cx="275312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/>
              <a:t>Cronograma</a:t>
            </a:r>
          </a:p>
          <a:p>
            <a:pPr algn="ctr"/>
            <a:r>
              <a:rPr lang="pt-BR" sz="4000" dirty="0"/>
              <a:t>18/08 </a:t>
            </a:r>
          </a:p>
          <a:p>
            <a:pPr algn="ctr"/>
            <a:r>
              <a:rPr lang="pt-BR" sz="4000" dirty="0"/>
              <a:t>15/09</a:t>
            </a:r>
          </a:p>
          <a:p>
            <a:pPr algn="ctr"/>
            <a:r>
              <a:rPr lang="pt-BR" sz="4000" dirty="0"/>
              <a:t>13/10</a:t>
            </a:r>
          </a:p>
          <a:p>
            <a:pPr algn="ctr"/>
            <a:r>
              <a:rPr lang="pt-BR" sz="4000"/>
              <a:t>10/11</a:t>
            </a:r>
            <a:endParaRPr lang="pt-BR" sz="4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7CA91DC-ECDE-47C2-86CE-0A4186BF12E2}"/>
              </a:ext>
            </a:extLst>
          </p:cNvPr>
          <p:cNvSpPr txBox="1"/>
          <p:nvPr/>
        </p:nvSpPr>
        <p:spPr>
          <a:xfrm>
            <a:off x="308003" y="416680"/>
            <a:ext cx="11081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Seminário Interdisciplinar: Tópicos Especiais (ADS103)))</a:t>
            </a:r>
            <a:endParaRPr lang="pt-BR" sz="3200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1EA8DC9-2AB3-78D2-91B0-3441F1FB1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08927"/>
              </p:ext>
            </p:extLst>
          </p:nvPr>
        </p:nvGraphicFramePr>
        <p:xfrm>
          <a:off x="1515220" y="5353747"/>
          <a:ext cx="7885454" cy="1051560"/>
        </p:xfrm>
        <a:graphic>
          <a:graphicData uri="http://schemas.openxmlformats.org/drawingml/2006/table">
            <a:tbl>
              <a:tblPr/>
              <a:tblGrid>
                <a:gridCol w="1926274">
                  <a:extLst>
                    <a:ext uri="{9D8B030D-6E8A-4147-A177-3AD203B41FA5}">
                      <a16:colId xmlns:a16="http://schemas.microsoft.com/office/drawing/2014/main" val="3271958766"/>
                    </a:ext>
                  </a:extLst>
                </a:gridCol>
                <a:gridCol w="5959180">
                  <a:extLst>
                    <a:ext uri="{9D8B030D-6E8A-4147-A177-3AD203B41FA5}">
                      <a16:colId xmlns:a16="http://schemas.microsoft.com/office/drawing/2014/main" val="39389220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dirty="0">
                          <a:solidFill>
                            <a:srgbClr val="FF0000"/>
                          </a:solidFill>
                          <a:effectLst/>
                        </a:rPr>
                        <a:t>24/11 a 01/12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dirty="0">
                          <a:solidFill>
                            <a:srgbClr val="FF0000"/>
                          </a:solidFill>
                          <a:effectLst/>
                        </a:rPr>
                        <a:t>Socialização do </a:t>
                      </a:r>
                      <a:r>
                        <a:rPr lang="pt-BR" sz="3200" dirty="0" err="1">
                          <a:solidFill>
                            <a:srgbClr val="FF0000"/>
                          </a:solidFill>
                          <a:effectLst/>
                        </a:rPr>
                        <a:t>paper</a:t>
                      </a:r>
                      <a:r>
                        <a:rPr lang="pt-BR" sz="3200" dirty="0">
                          <a:solidFill>
                            <a:srgbClr val="FF0000"/>
                          </a:solidFill>
                          <a:effectLst/>
                        </a:rPr>
                        <a:t> (Seminário) 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8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131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84AA5EED26CF4B8275710064AF227B" ma:contentTypeVersion="13" ma:contentTypeDescription="Create a new document." ma:contentTypeScope="" ma:versionID="a1a8a6a755350c6bf83667deb7951d76">
  <xsd:schema xmlns:xsd="http://www.w3.org/2001/XMLSchema" xmlns:xs="http://www.w3.org/2001/XMLSchema" xmlns:p="http://schemas.microsoft.com/office/2006/metadata/properties" xmlns:ns3="f83190a3-0fb8-4c78-a5e2-ed6aef2d9ad5" xmlns:ns4="0c9ed440-292a-4a8c-bf02-d1c489e7bf23" targetNamespace="http://schemas.microsoft.com/office/2006/metadata/properties" ma:root="true" ma:fieldsID="8176e687ae2b81c92f0487cdd692548c" ns3:_="" ns4:_="">
    <xsd:import namespace="f83190a3-0fb8-4c78-a5e2-ed6aef2d9ad5"/>
    <xsd:import namespace="0c9ed440-292a-4a8c-bf02-d1c489e7bf2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3190a3-0fb8-4c78-a5e2-ed6aef2d9a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ed440-292a-4a8c-bf02-d1c489e7bf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9876B7-00BB-481E-87D1-4E95CDA604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77959C-1AE8-43E2-801C-60A743618E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3190a3-0fb8-4c78-a5e2-ed6aef2d9ad5"/>
    <ds:schemaRef ds:uri="0c9ed440-292a-4a8c-bf02-d1c489e7bf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22D2AB-B34D-42AB-B0A5-FB7267340D29}">
  <ds:schemaRefs>
    <ds:schemaRef ds:uri="f83190a3-0fb8-4c78-a5e2-ed6aef2d9ad5"/>
    <ds:schemaRef ds:uri="http://purl.org/dc/terms/"/>
    <ds:schemaRef ds:uri="http://schemas.openxmlformats.org/package/2006/metadata/core-properties"/>
    <ds:schemaRef ds:uri="0c9ed440-292a-4a8c-bf02-d1c489e7bf23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92</Words>
  <Application>Microsoft Office PowerPoint</Application>
  <PresentationFormat>Widescreen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CaviarDreams-Bold</vt:lpstr>
      <vt:lpstr>Open Sans</vt:lpstr>
      <vt:lpstr>Roboto</vt:lpstr>
      <vt:lpstr>Tema do Office</vt:lpstr>
      <vt:lpstr>Apresentação do PowerPoint</vt:lpstr>
      <vt:lpstr>Análise Orientada a Objetos II (ADS14)</vt:lpstr>
      <vt:lpstr>Tópicos Especiais (TE2015)</vt:lpstr>
      <vt:lpstr>Apresentação do PowerPoint</vt:lpstr>
      <vt:lpstr>Projeto Orientado a Objetos (ADS20)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Neli Miglioli Sabadin</dc:creator>
  <cp:lastModifiedBy>Rodrigo Fiorin</cp:lastModifiedBy>
  <cp:revision>113</cp:revision>
  <dcterms:created xsi:type="dcterms:W3CDTF">2020-04-01T18:38:30Z</dcterms:created>
  <dcterms:modified xsi:type="dcterms:W3CDTF">2022-08-11T13:55:48Z</dcterms:modified>
</cp:coreProperties>
</file>