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6EE71-1376-4A61-9572-9D2D5527365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9DCA-6065-4EAE-8AE9-FF88B46298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16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A1D4EF-535C-4F32-BFFD-7BE26504A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94064AA-DC60-4434-9434-2A6D50D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B954CA6-CE3C-4E29-9384-1136B9F0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5CEA86F-5EF3-4962-86C7-B44F5C4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CB12B8A-D744-4D09-AA57-E100E634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1000DC-08C6-4AB8-B2E8-845A459C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FC72947-E2CF-48DD-9BD4-2C33FB33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4D34162-38A6-4087-8BE2-8FCFB56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8CB0FC66-E996-4465-B340-B6B8ECD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5082E3D-2630-4DFD-A38C-17727D5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2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1BB64F6-A594-4854-987C-F00ABBF9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B6BE222-DB5B-4185-90D6-9395D7F97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6BA1D90-DDB4-4B90-A176-9DC9C2D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A88BAB-D27E-4BF4-BC2B-8E8E52C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719A002-5492-412F-83EC-1A7E791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8E9EE4C-46A4-46D7-9834-8C89D48C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0CBDBE5-3CA6-459E-9BD9-40840E65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2CD1F37-51FE-4B9C-B614-DFB4FD27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0BAC43C-D4B3-4760-BCCA-CD73DE3B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29F4C6C-5454-4C3C-AC5C-F845B792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75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5A33F8-A4BE-4C84-ADF4-AAEF5937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088D75A-2676-4F29-84BD-14E39329B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FDCDF46-38E3-4C7A-9638-671ABC8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EE61635-624D-4BA3-84F0-C7357AC8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AF2DC08-2316-4004-96E1-7691A41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55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BA269C-0937-4F85-95F3-0EB15AA8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052C363-0AA7-44EC-80E2-0C5469027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BF79D2C-4D8C-4C0A-B2AB-024B70D4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14A3698-7780-453B-981C-8810B99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74922E8-80CF-4814-8577-6C36B3F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17730C7-161F-41DE-A588-E46E836C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5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53B999-752B-46F2-84F9-A40C5B8E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3BA67CB-6DA2-4FF4-B19C-6C897FA5F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1F53884-34B3-4466-B69B-4EE5EF3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E1C75B04-7082-44B1-8F3A-6B0E07F56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A1C24B4-3B81-420A-9F06-CB9707363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D5804A15-EA3A-44CF-8792-8C136319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7B83B06-5872-490A-85C1-9E16E9AF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D94DB943-9C20-4924-AE3A-EA76789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4BD4FD-F15F-4A50-96A7-8C5EE764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4D0BF34C-5024-4E0C-9F81-60950236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C6660F2D-D5DA-45A2-8F57-E47082D9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CB80120-C374-4F8C-AE08-47A74CC1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57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6ED1CC9-E137-4468-8811-41C3DD2E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8786842-CD6D-4823-8284-54F50DD0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0F2BA6C-03EC-4F85-A13A-75C05E94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5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B7AE1A-E36D-4039-BD95-E492F853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34B0ACD-8693-4D6F-99CB-71409ACB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9F531305-9C81-4CB5-8FA6-1AFE5CB7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A5453A3-58A6-4D46-9AF9-DE243EAB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52FC7A6-5CD9-432B-82F6-43896A5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4BA5859-1244-4387-9C6F-FF62918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4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8A78B6-5FE0-4B73-B230-8F3FAB39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98129CD1-09A5-4FBE-AB1C-DA4852165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320172C3-27A9-4696-9D51-0041FEC0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172BCB5-D39A-4991-BC3B-5D1011C8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D651DCB-0C92-4678-B043-F212AA78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9D3D3F4-3DB5-49F2-8AB2-351073E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6910B656-8098-4016-AFDC-DCA2E7FD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E6E2567-7E16-4CC5-B048-DDF5E6D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DC0E4EA-D28C-40B4-99B8-57B74E8BA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BBF8-B86F-442C-903E-928900944E21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FAEA66A-54D2-4D2F-A7B1-F7D6FEE19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99E08AD-6896-47F5-9BF5-91D3E655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06E7-E598-4BCE-AE9C-CD92457AC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4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aixaDeTexto 142">
            <a:extLst>
              <a:ext uri="{FF2B5EF4-FFF2-40B4-BE49-F238E27FC236}">
                <a16:creationId xmlns:a16="http://schemas.microsoft.com/office/drawing/2014/main" xmlns="" id="{B62D35B1-A7B1-446C-B72B-2662B23116D7}"/>
              </a:ext>
            </a:extLst>
          </p:cNvPr>
          <p:cNvSpPr txBox="1"/>
          <p:nvPr/>
        </p:nvSpPr>
        <p:spPr>
          <a:xfrm>
            <a:off x="927322" y="5795301"/>
            <a:ext cx="61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C0E1553E-7964-4AE1-9A6B-265AD56F0F5A}"/>
              </a:ext>
            </a:extLst>
          </p:cNvPr>
          <p:cNvSpPr/>
          <p:nvPr/>
        </p:nvSpPr>
        <p:spPr>
          <a:xfrm>
            <a:off x="4170747" y="707862"/>
            <a:ext cx="1334450" cy="329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C0E1553E-7964-4AE1-9A6B-265AD56F0F5A}"/>
              </a:ext>
            </a:extLst>
          </p:cNvPr>
          <p:cNvSpPr/>
          <p:nvPr/>
        </p:nvSpPr>
        <p:spPr>
          <a:xfrm>
            <a:off x="2151575" y="845068"/>
            <a:ext cx="935019" cy="329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C0E1553E-7964-4AE1-9A6B-265AD56F0F5A}"/>
              </a:ext>
            </a:extLst>
          </p:cNvPr>
          <p:cNvSpPr/>
          <p:nvPr/>
        </p:nvSpPr>
        <p:spPr>
          <a:xfrm>
            <a:off x="7046817" y="807656"/>
            <a:ext cx="1463107" cy="3389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0E1553E-7964-4AE1-9A6B-265AD56F0F5A}"/>
              </a:ext>
            </a:extLst>
          </p:cNvPr>
          <p:cNvSpPr/>
          <p:nvPr/>
        </p:nvSpPr>
        <p:spPr>
          <a:xfrm>
            <a:off x="9106113" y="654719"/>
            <a:ext cx="1368630" cy="3291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9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066" y="3056507"/>
            <a:ext cx="1191967" cy="104141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Definir data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330" y="3364206"/>
            <a:ext cx="1316016" cy="1134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Abrir chamado 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384" y="2851964"/>
            <a:ext cx="1465318" cy="12418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Finalizar Pedido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66" y="2870363"/>
            <a:ext cx="1965693" cy="17275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Verificar disponibilidade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xmlns="" id="{F14A89B3-9134-420B-9722-3664BECE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677" y="3364206"/>
            <a:ext cx="1465318" cy="123369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Cancelar Pedido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933850" y="5795303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120109" y="6161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16348" y="5795302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Agenda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3103912" y="5802922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916348" y="6164634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081494" y="5788599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Atendente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8406080" y="6164404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8448024" y="5763166"/>
            <a:ext cx="10494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8374269" y="5757201"/>
            <a:ext cx="119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Pedido</a:t>
            </a:r>
          </a:p>
        </p:txBody>
      </p:sp>
      <p:cxnSp>
        <p:nvCxnSpPr>
          <p:cNvPr id="29" name="Conector em curva 28"/>
          <p:cNvCxnSpPr>
            <a:cxnSpLocks/>
            <a:stCxn id="14" idx="4"/>
            <a:endCxn id="27" idx="0"/>
          </p:cNvCxnSpPr>
          <p:nvPr/>
        </p:nvCxnSpPr>
        <p:spPr>
          <a:xfrm rot="5400000">
            <a:off x="8523644" y="5044509"/>
            <a:ext cx="1159302" cy="26608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9018281" y="1928601"/>
            <a:ext cx="1191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Cancela data</a:t>
            </a:r>
          </a:p>
        </p:txBody>
      </p:sp>
      <p:cxnSp>
        <p:nvCxnSpPr>
          <p:cNvPr id="32" name="Conector em curva 31"/>
          <p:cNvCxnSpPr>
            <a:cxnSpLocks/>
            <a:stCxn id="30" idx="2"/>
            <a:endCxn id="14" idx="0"/>
          </p:cNvCxnSpPr>
          <p:nvPr/>
        </p:nvCxnSpPr>
        <p:spPr>
          <a:xfrm rot="5400000">
            <a:off x="8845998" y="2595939"/>
            <a:ext cx="1158606" cy="3779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cxnSpLocks/>
            <a:stCxn id="30" idx="0"/>
            <a:endCxn id="6" idx="2"/>
          </p:cNvCxnSpPr>
          <p:nvPr/>
        </p:nvCxnSpPr>
        <p:spPr>
          <a:xfrm rot="5400000" flipH="1" flipV="1">
            <a:off x="9229958" y="1368132"/>
            <a:ext cx="944777" cy="176163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Pentágono 36"/>
          <p:cNvSpPr/>
          <p:nvPr/>
        </p:nvSpPr>
        <p:spPr>
          <a:xfrm>
            <a:off x="11276671" y="1130295"/>
            <a:ext cx="837069" cy="72464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angulado 43"/>
          <p:cNvCxnSpPr>
            <a:cxnSpLocks/>
            <a:stCxn id="12" idx="0"/>
            <a:endCxn id="37" idx="1"/>
          </p:cNvCxnSpPr>
          <p:nvPr/>
        </p:nvCxnSpPr>
        <p:spPr>
          <a:xfrm rot="16200000" flipV="1">
            <a:off x="10597685" y="2171606"/>
            <a:ext cx="1359345" cy="1372"/>
          </a:xfrm>
          <a:prstGeom prst="bentConnector4">
            <a:avLst>
              <a:gd name="adj1" fmla="val 36673"/>
              <a:gd name="adj2" fmla="val 70062609"/>
            </a:avLst>
          </a:prstGeom>
          <a:ln w="63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11276671" y="1174170"/>
            <a:ext cx="79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Cliente finaliza pedido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7624416" y="2008497"/>
            <a:ext cx="1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Marca data</a:t>
            </a:r>
          </a:p>
        </p:txBody>
      </p:sp>
      <p:cxnSp>
        <p:nvCxnSpPr>
          <p:cNvPr id="62" name="Conector em curva 61"/>
          <p:cNvCxnSpPr>
            <a:cxnSpLocks/>
            <a:stCxn id="73" idx="0"/>
            <a:endCxn id="4" idx="2"/>
          </p:cNvCxnSpPr>
          <p:nvPr/>
        </p:nvCxnSpPr>
        <p:spPr>
          <a:xfrm rot="5400000" flipH="1" flipV="1">
            <a:off x="7097407" y="1071432"/>
            <a:ext cx="605764" cy="756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em curva 63"/>
          <p:cNvCxnSpPr>
            <a:cxnSpLocks/>
            <a:stCxn id="60" idx="0"/>
            <a:endCxn id="4" idx="2"/>
          </p:cNvCxnSpPr>
          <p:nvPr/>
        </p:nvCxnSpPr>
        <p:spPr>
          <a:xfrm rot="16200000" flipV="1">
            <a:off x="7610862" y="1314142"/>
            <a:ext cx="861865" cy="52684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ixaDeTexto 72"/>
          <p:cNvSpPr txBox="1"/>
          <p:nvPr/>
        </p:nvSpPr>
        <p:spPr>
          <a:xfrm rot="711875">
            <a:off x="6480983" y="1747464"/>
            <a:ext cx="98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outra data</a:t>
            </a:r>
          </a:p>
        </p:txBody>
      </p:sp>
      <p:cxnSp>
        <p:nvCxnSpPr>
          <p:cNvPr id="74" name="Conector em curva 73"/>
          <p:cNvCxnSpPr>
            <a:cxnSpLocks/>
            <a:stCxn id="13" idx="1"/>
            <a:endCxn id="73" idx="2"/>
          </p:cNvCxnSpPr>
          <p:nvPr/>
        </p:nvCxnSpPr>
        <p:spPr>
          <a:xfrm rot="5400000" flipH="1" flipV="1">
            <a:off x="6070884" y="2266950"/>
            <a:ext cx="919157" cy="793654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em curva 78"/>
          <p:cNvCxnSpPr>
            <a:cxnSpLocks/>
            <a:stCxn id="60" idx="2"/>
            <a:endCxn id="13" idx="7"/>
          </p:cNvCxnSpPr>
          <p:nvPr/>
        </p:nvCxnSpPr>
        <p:spPr>
          <a:xfrm rot="5400000">
            <a:off x="7495475" y="2313612"/>
            <a:ext cx="837859" cy="7816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4667535" y="2152398"/>
            <a:ext cx="90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Solicita chamado</a:t>
            </a:r>
          </a:p>
        </p:txBody>
      </p:sp>
      <p:cxnSp>
        <p:nvCxnSpPr>
          <p:cNvPr id="110" name="Conector em curva 109"/>
          <p:cNvCxnSpPr>
            <a:cxnSpLocks/>
            <a:stCxn id="10" idx="0"/>
            <a:endCxn id="112" idx="2"/>
          </p:cNvCxnSpPr>
          <p:nvPr/>
        </p:nvCxnSpPr>
        <p:spPr>
          <a:xfrm rot="16200000" flipV="1">
            <a:off x="3976867" y="2670735"/>
            <a:ext cx="817221" cy="569722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em curva 113"/>
          <p:cNvCxnSpPr>
            <a:cxnSpLocks/>
            <a:stCxn id="109" idx="2"/>
            <a:endCxn id="10" idx="0"/>
          </p:cNvCxnSpPr>
          <p:nvPr/>
        </p:nvCxnSpPr>
        <p:spPr>
          <a:xfrm rot="5400000">
            <a:off x="4520252" y="2764149"/>
            <a:ext cx="750143" cy="449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em curva 130"/>
          <p:cNvCxnSpPr>
            <a:cxnSpLocks/>
            <a:stCxn id="9" idx="4"/>
            <a:endCxn id="21" idx="0"/>
          </p:cNvCxnSpPr>
          <p:nvPr/>
        </p:nvCxnSpPr>
        <p:spPr>
          <a:xfrm rot="5400000">
            <a:off x="1158503" y="4451755"/>
            <a:ext cx="1697376" cy="98971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2844893" y="2347833"/>
            <a:ext cx="65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Define data</a:t>
            </a:r>
          </a:p>
        </p:txBody>
      </p:sp>
      <p:cxnSp>
        <p:nvCxnSpPr>
          <p:cNvPr id="134" name="Conector em curva 133"/>
          <p:cNvCxnSpPr>
            <a:cxnSpLocks/>
            <a:stCxn id="133" idx="2"/>
            <a:endCxn id="9" idx="0"/>
          </p:cNvCxnSpPr>
          <p:nvPr/>
        </p:nvCxnSpPr>
        <p:spPr>
          <a:xfrm rot="5400000">
            <a:off x="2713741" y="2597807"/>
            <a:ext cx="247009" cy="6703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ector em curva 136"/>
          <p:cNvCxnSpPr>
            <a:cxnSpLocks/>
            <a:stCxn id="66" idx="0"/>
            <a:endCxn id="86" idx="2"/>
          </p:cNvCxnSpPr>
          <p:nvPr/>
        </p:nvCxnSpPr>
        <p:spPr>
          <a:xfrm rot="5400000" flipH="1" flipV="1">
            <a:off x="682956" y="2170988"/>
            <a:ext cx="913116" cy="6694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31">
            <a:extLst>
              <a:ext uri="{FF2B5EF4-FFF2-40B4-BE49-F238E27FC236}">
                <a16:creationId xmlns:a16="http://schemas.microsoft.com/office/drawing/2014/main" xmlns="" id="{110FF85C-33C4-416D-B4AE-26992C01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1" y="2962279"/>
            <a:ext cx="1415100" cy="113153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003">
            <a:schemeClr val="lt1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400" noProof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Confirmar </a:t>
            </a:r>
            <a:r>
              <a:rPr lang="pt-BR" sz="1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lang="pt-BR" sz="1200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Conector: Curvo 46">
            <a:extLst>
              <a:ext uri="{FF2B5EF4-FFF2-40B4-BE49-F238E27FC236}">
                <a16:creationId xmlns:a16="http://schemas.microsoft.com/office/drawing/2014/main" xmlns="" id="{B69671A8-587F-4503-84B0-3C0A99D97C14}"/>
              </a:ext>
            </a:extLst>
          </p:cNvPr>
          <p:cNvCxnSpPr>
            <a:cxnSpLocks/>
            <a:stCxn id="66" idx="4"/>
          </p:cNvCxnSpPr>
          <p:nvPr/>
        </p:nvCxnSpPr>
        <p:spPr>
          <a:xfrm rot="16200000" flipH="1">
            <a:off x="85309" y="4813286"/>
            <a:ext cx="1703142" cy="264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em curva 136">
            <a:extLst>
              <a:ext uri="{FF2B5EF4-FFF2-40B4-BE49-F238E27FC236}">
                <a16:creationId xmlns:a16="http://schemas.microsoft.com/office/drawing/2014/main" xmlns="" id="{82901D17-4AC0-4FF9-B1A4-FF20D5B9E835}"/>
              </a:ext>
            </a:extLst>
          </p:cNvPr>
          <p:cNvCxnSpPr>
            <a:cxnSpLocks/>
            <a:stCxn id="133" idx="0"/>
            <a:endCxn id="3" idx="2"/>
          </p:cNvCxnSpPr>
          <p:nvPr/>
        </p:nvCxnSpPr>
        <p:spPr>
          <a:xfrm rot="16200000" flipV="1">
            <a:off x="2308932" y="1484324"/>
            <a:ext cx="1173662" cy="5533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D95348D6-1430-4D33-86FC-A04A8C107D3B}"/>
              </a:ext>
            </a:extLst>
          </p:cNvPr>
          <p:cNvSpPr txBox="1"/>
          <p:nvPr/>
        </p:nvSpPr>
        <p:spPr>
          <a:xfrm rot="569800">
            <a:off x="1030987" y="1590661"/>
            <a:ext cx="96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</a:p>
        </p:txBody>
      </p:sp>
      <p:cxnSp>
        <p:nvCxnSpPr>
          <p:cNvPr id="89" name="Conector em curva 133">
            <a:extLst>
              <a:ext uri="{FF2B5EF4-FFF2-40B4-BE49-F238E27FC236}">
                <a16:creationId xmlns:a16="http://schemas.microsoft.com/office/drawing/2014/main" xmlns="" id="{13EB6E15-AB28-4E74-8CDE-AA48B442DF9B}"/>
              </a:ext>
            </a:extLst>
          </p:cNvPr>
          <p:cNvCxnSpPr>
            <a:cxnSpLocks/>
            <a:stCxn id="86" idx="0"/>
            <a:endCxn id="3" idx="1"/>
          </p:cNvCxnSpPr>
          <p:nvPr/>
        </p:nvCxnSpPr>
        <p:spPr>
          <a:xfrm rot="5400000" flipH="1" flipV="1">
            <a:off x="1558894" y="1001145"/>
            <a:ext cx="584205" cy="6011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xmlns="" id="{938986C6-BDEA-4D14-9C12-8B6985B567CF}"/>
              </a:ext>
            </a:extLst>
          </p:cNvPr>
          <p:cNvSpPr txBox="1"/>
          <p:nvPr/>
        </p:nvSpPr>
        <p:spPr>
          <a:xfrm rot="563967">
            <a:off x="3700621" y="1904993"/>
            <a:ext cx="90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Chamado não aberto</a:t>
            </a:r>
          </a:p>
        </p:txBody>
      </p:sp>
      <p:cxnSp>
        <p:nvCxnSpPr>
          <p:cNvPr id="116" name="Conector em curva 109">
            <a:extLst>
              <a:ext uri="{FF2B5EF4-FFF2-40B4-BE49-F238E27FC236}">
                <a16:creationId xmlns:a16="http://schemas.microsoft.com/office/drawing/2014/main" xmlns="" id="{8AD70070-768D-4C8F-B71C-624EFEC90B9F}"/>
              </a:ext>
            </a:extLst>
          </p:cNvPr>
          <p:cNvCxnSpPr>
            <a:cxnSpLocks/>
            <a:stCxn id="109" idx="0"/>
            <a:endCxn id="2" idx="2"/>
          </p:cNvCxnSpPr>
          <p:nvPr/>
        </p:nvCxnSpPr>
        <p:spPr>
          <a:xfrm rot="16200000" flipV="1">
            <a:off x="4421424" y="1453514"/>
            <a:ext cx="1115432" cy="282336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em curva 113">
            <a:extLst>
              <a:ext uri="{FF2B5EF4-FFF2-40B4-BE49-F238E27FC236}">
                <a16:creationId xmlns:a16="http://schemas.microsoft.com/office/drawing/2014/main" xmlns="" id="{D134D185-0C62-4616-9C55-C5FDF5EC3846}"/>
              </a:ext>
            </a:extLst>
          </p:cNvPr>
          <p:cNvCxnSpPr>
            <a:cxnSpLocks/>
            <a:stCxn id="112" idx="0"/>
            <a:endCxn id="2" idx="2"/>
          </p:cNvCxnSpPr>
          <p:nvPr/>
        </p:nvCxnSpPr>
        <p:spPr>
          <a:xfrm rot="5400000" flipH="1" flipV="1">
            <a:off x="4085889" y="1157249"/>
            <a:ext cx="872366" cy="631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: Curvo 124">
            <a:extLst>
              <a:ext uri="{FF2B5EF4-FFF2-40B4-BE49-F238E27FC236}">
                <a16:creationId xmlns:a16="http://schemas.microsoft.com/office/drawing/2014/main" xmlns="" id="{6ED73917-BE1A-4136-9CCF-7F3EEAF543B7}"/>
              </a:ext>
            </a:extLst>
          </p:cNvPr>
          <p:cNvCxnSpPr>
            <a:cxnSpLocks/>
            <a:stCxn id="10" idx="4"/>
            <a:endCxn id="24" idx="0"/>
          </p:cNvCxnSpPr>
          <p:nvPr/>
        </p:nvCxnSpPr>
        <p:spPr>
          <a:xfrm rot="5400000">
            <a:off x="3529087" y="4647347"/>
            <a:ext cx="1289643" cy="992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ector em curva 78">
            <a:extLst>
              <a:ext uri="{FF2B5EF4-FFF2-40B4-BE49-F238E27FC236}">
                <a16:creationId xmlns:a16="http://schemas.microsoft.com/office/drawing/2014/main" xmlns="" id="{CF02DBBA-13B2-4019-8387-C211CF3666AB}"/>
              </a:ext>
            </a:extLst>
          </p:cNvPr>
          <p:cNvCxnSpPr>
            <a:cxnSpLocks/>
            <a:stCxn id="13" idx="4"/>
            <a:endCxn id="143" idx="0"/>
          </p:cNvCxnSpPr>
          <p:nvPr/>
        </p:nvCxnSpPr>
        <p:spPr>
          <a:xfrm rot="5400000">
            <a:off x="3432312" y="2399000"/>
            <a:ext cx="1197402" cy="5595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19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Araujo</dc:creator>
  <cp:lastModifiedBy>Jefferson Ximenes Ferreira de Araujo</cp:lastModifiedBy>
  <cp:revision>49</cp:revision>
  <dcterms:created xsi:type="dcterms:W3CDTF">2019-03-24T15:19:31Z</dcterms:created>
  <dcterms:modified xsi:type="dcterms:W3CDTF">2019-06-05T22:36:27Z</dcterms:modified>
</cp:coreProperties>
</file>