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2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3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4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4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8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5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0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6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7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1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534646" y="825644"/>
            <a:ext cx="1334452" cy="32910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7190888" y="825642"/>
            <a:ext cx="1344385" cy="329105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10134143" y="1849550"/>
            <a:ext cx="1368630" cy="329105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748403"/>
            <a:ext cx="1499808" cy="1386220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Definir Prazo</a:t>
            </a:r>
            <a:endParaRPr lang="pt-BR" sz="105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5" y="2297631"/>
            <a:ext cx="1465318" cy="1386220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Confirmar Prazo</a:t>
            </a:r>
            <a:endParaRPr lang="pt-BR" sz="105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995" y="3159212"/>
            <a:ext cx="1465318" cy="1303685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Verificar data</a:t>
            </a:r>
            <a:endParaRPr lang="pt-BR" sz="11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628" y="3621797"/>
            <a:ext cx="1404350" cy="1210342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Finalizar Pedido</a:t>
            </a:r>
            <a:endParaRPr lang="pt-BR" sz="105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309" y="3548894"/>
            <a:ext cx="1615692" cy="1303421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Verificar disponibilidade</a:t>
            </a:r>
            <a:endParaRPr lang="pt-BR" sz="105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130" y="3942080"/>
            <a:ext cx="1321488" cy="1312838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  <a:endParaRPr lang="pt-BR" sz="105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746467" y="5864467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42846" y="6136088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30338" y="5861862"/>
            <a:ext cx="90346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Vendedor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062310" y="5865575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93131" y="6156580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3130" y="5858117"/>
            <a:ext cx="90346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6093131" y="5865575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062310" y="6136376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091431" y="5872247"/>
            <a:ext cx="1082289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8850208" y="6158109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8850208" y="5881971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848457" y="5865575"/>
            <a:ext cx="1191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cxnSp>
        <p:nvCxnSpPr>
          <p:cNvPr id="29" name="Conector em curva 28"/>
          <p:cNvCxnSpPr>
            <a:cxnSpLocks/>
            <a:stCxn id="14" idx="4"/>
            <a:endCxn id="27" idx="3"/>
          </p:cNvCxnSpPr>
          <p:nvPr/>
        </p:nvCxnSpPr>
        <p:spPr>
          <a:xfrm rot="5400000">
            <a:off x="10320724" y="4974618"/>
            <a:ext cx="756851" cy="13174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0990128" y="2789584"/>
            <a:ext cx="1191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Cancela data</a:t>
            </a:r>
          </a:p>
        </p:txBody>
      </p:sp>
      <p:cxnSp>
        <p:nvCxnSpPr>
          <p:cNvPr id="32" name="Conector em curva 31"/>
          <p:cNvCxnSpPr>
            <a:cxnSpLocks/>
            <a:stCxn id="30" idx="2"/>
            <a:endCxn id="14" idx="7"/>
          </p:cNvCxnSpPr>
          <p:nvPr/>
        </p:nvCxnSpPr>
        <p:spPr>
          <a:xfrm rot="16200000" flipH="1">
            <a:off x="11171722" y="3480972"/>
            <a:ext cx="1067758" cy="2389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cxnSpLocks/>
            <a:stCxn id="13" idx="6"/>
            <a:endCxn id="111" idx="2"/>
          </p:cNvCxnSpPr>
          <p:nvPr/>
        </p:nvCxnSpPr>
        <p:spPr>
          <a:xfrm flipV="1">
            <a:off x="8382001" y="2781909"/>
            <a:ext cx="595876" cy="141869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entágono 36"/>
          <p:cNvSpPr/>
          <p:nvPr/>
        </p:nvSpPr>
        <p:spPr>
          <a:xfrm>
            <a:off x="10201172" y="732437"/>
            <a:ext cx="837069" cy="724647"/>
          </a:xfrm>
          <a:prstGeom prst="homePlat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angulado 43"/>
          <p:cNvCxnSpPr>
            <a:cxnSpLocks/>
            <a:stCxn id="12" idx="0"/>
            <a:endCxn id="37" idx="1"/>
          </p:cNvCxnSpPr>
          <p:nvPr/>
        </p:nvCxnSpPr>
        <p:spPr>
          <a:xfrm rot="5400000" flipH="1" flipV="1">
            <a:off x="8639469" y="2060095"/>
            <a:ext cx="2527036" cy="596369"/>
          </a:xfrm>
          <a:prstGeom prst="bentConnector2">
            <a:avLst/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10221316" y="816114"/>
            <a:ext cx="796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Cliente finaliza pedido</a:t>
            </a:r>
          </a:p>
        </p:txBody>
      </p:sp>
      <p:sp>
        <p:nvSpPr>
          <p:cNvPr id="73" name="CaixaDeTexto 72"/>
          <p:cNvSpPr txBox="1"/>
          <p:nvPr/>
        </p:nvSpPr>
        <p:spPr>
          <a:xfrm rot="919399">
            <a:off x="6787051" y="2242724"/>
            <a:ext cx="98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Data indisponível</a:t>
            </a:r>
          </a:p>
        </p:txBody>
      </p:sp>
      <p:cxnSp>
        <p:nvCxnSpPr>
          <p:cNvPr id="74" name="Conector em curva 73"/>
          <p:cNvCxnSpPr>
            <a:cxnSpLocks/>
            <a:stCxn id="13" idx="0"/>
            <a:endCxn id="73" idx="2"/>
          </p:cNvCxnSpPr>
          <p:nvPr/>
        </p:nvCxnSpPr>
        <p:spPr>
          <a:xfrm rot="16200000" flipV="1">
            <a:off x="6957548" y="2932286"/>
            <a:ext cx="882942" cy="35027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cxnSpLocks/>
            <a:stCxn id="73" idx="0"/>
            <a:endCxn id="5" idx="2"/>
          </p:cNvCxnSpPr>
          <p:nvPr/>
        </p:nvCxnSpPr>
        <p:spPr>
          <a:xfrm rot="5400000" flipH="1" flipV="1">
            <a:off x="7052597" y="1439900"/>
            <a:ext cx="1095636" cy="525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 rot="1394859">
            <a:off x="5949087" y="2112057"/>
            <a:ext cx="927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93" name="Conector em curva 92"/>
          <p:cNvCxnSpPr>
            <a:cxnSpLocks/>
            <a:stCxn id="90" idx="0"/>
            <a:endCxn id="5" idx="1"/>
          </p:cNvCxnSpPr>
          <p:nvPr/>
        </p:nvCxnSpPr>
        <p:spPr>
          <a:xfrm rot="5400000" flipH="1" flipV="1">
            <a:off x="6274633" y="1213295"/>
            <a:ext cx="1139355" cy="69315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em curva 95"/>
          <p:cNvCxnSpPr>
            <a:cxnSpLocks/>
            <a:stCxn id="90" idx="2"/>
            <a:endCxn id="11" idx="0"/>
          </p:cNvCxnSpPr>
          <p:nvPr/>
        </p:nvCxnSpPr>
        <p:spPr>
          <a:xfrm rot="5400000">
            <a:off x="5736776" y="2568330"/>
            <a:ext cx="633760" cy="548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em curva 103"/>
          <p:cNvCxnSpPr>
            <a:cxnSpLocks/>
            <a:stCxn id="11" idx="4"/>
            <a:endCxn id="21" idx="3"/>
          </p:cNvCxnSpPr>
          <p:nvPr/>
        </p:nvCxnSpPr>
        <p:spPr>
          <a:xfrm rot="5400000">
            <a:off x="4137419" y="4362076"/>
            <a:ext cx="1541414" cy="17430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cxnSpLocks/>
            <a:stCxn id="10" idx="0"/>
            <a:endCxn id="3" idx="0"/>
          </p:cNvCxnSpPr>
          <p:nvPr/>
        </p:nvCxnSpPr>
        <p:spPr>
          <a:xfrm rot="16200000" flipV="1">
            <a:off x="1955245" y="72272"/>
            <a:ext cx="1471987" cy="2978732"/>
          </a:xfrm>
          <a:prstGeom prst="curvedConnector3">
            <a:avLst>
              <a:gd name="adj1" fmla="val 115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em curva 116"/>
          <p:cNvCxnSpPr>
            <a:cxnSpLocks/>
            <a:stCxn id="10" idx="4"/>
            <a:endCxn id="18" idx="0"/>
          </p:cNvCxnSpPr>
          <p:nvPr/>
        </p:nvCxnSpPr>
        <p:spPr>
          <a:xfrm rot="5400000">
            <a:off x="1642333" y="3323590"/>
            <a:ext cx="2178011" cy="28985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em curva 130"/>
          <p:cNvCxnSpPr>
            <a:cxnSpLocks/>
            <a:stCxn id="9" idx="4"/>
            <a:endCxn id="24" idx="0"/>
          </p:cNvCxnSpPr>
          <p:nvPr/>
        </p:nvCxnSpPr>
        <p:spPr>
          <a:xfrm rot="16200000" flipH="1">
            <a:off x="3076428" y="2316099"/>
            <a:ext cx="1737624" cy="53746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2440276" y="2197603"/>
            <a:ext cx="672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34" name="Conector em curva 133"/>
          <p:cNvCxnSpPr>
            <a:cxnSpLocks/>
            <a:stCxn id="133" idx="2"/>
            <a:endCxn id="9" idx="6"/>
          </p:cNvCxnSpPr>
          <p:nvPr/>
        </p:nvCxnSpPr>
        <p:spPr>
          <a:xfrm rot="5400000">
            <a:off x="1901108" y="2565914"/>
            <a:ext cx="982300" cy="7688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xmlns="" id="{C2F29070-449E-4469-98F7-12107D58B204}"/>
              </a:ext>
            </a:extLst>
          </p:cNvPr>
          <p:cNvSpPr txBox="1"/>
          <p:nvPr/>
        </p:nvSpPr>
        <p:spPr>
          <a:xfrm>
            <a:off x="220685" y="1866743"/>
            <a:ext cx="1222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Prazo confirmado</a:t>
            </a:r>
          </a:p>
        </p:txBody>
      </p:sp>
      <p:cxnSp>
        <p:nvCxnSpPr>
          <p:cNvPr id="72" name="Conector em curva 133">
            <a:extLst>
              <a:ext uri="{FF2B5EF4-FFF2-40B4-BE49-F238E27FC236}">
                <a16:creationId xmlns:a16="http://schemas.microsoft.com/office/drawing/2014/main" xmlns="" id="{8F2BCF1A-530B-435D-BF94-47D4A2D1AC28}"/>
              </a:ext>
            </a:extLst>
          </p:cNvPr>
          <p:cNvCxnSpPr>
            <a:cxnSpLocks/>
            <a:stCxn id="71" idx="0"/>
            <a:endCxn id="3" idx="2"/>
          </p:cNvCxnSpPr>
          <p:nvPr/>
        </p:nvCxnSpPr>
        <p:spPr>
          <a:xfrm rot="5400000" flipH="1" flipV="1">
            <a:off x="660849" y="1325720"/>
            <a:ext cx="711996" cy="370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em curva 92">
            <a:extLst>
              <a:ext uri="{FF2B5EF4-FFF2-40B4-BE49-F238E27FC236}">
                <a16:creationId xmlns:a16="http://schemas.microsoft.com/office/drawing/2014/main" xmlns="" id="{03E26921-5106-470A-87AC-17738F1A0515}"/>
              </a:ext>
            </a:extLst>
          </p:cNvPr>
          <p:cNvCxnSpPr>
            <a:cxnSpLocks/>
            <a:stCxn id="133" idx="0"/>
            <a:endCxn id="3" idx="3"/>
          </p:cNvCxnSpPr>
          <p:nvPr/>
        </p:nvCxnSpPr>
        <p:spPr>
          <a:xfrm rot="16200000" flipV="1">
            <a:off x="1719200" y="1140095"/>
            <a:ext cx="1207407" cy="907609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em curva 92">
            <a:extLst>
              <a:ext uri="{FF2B5EF4-FFF2-40B4-BE49-F238E27FC236}">
                <a16:creationId xmlns:a16="http://schemas.microsoft.com/office/drawing/2014/main" xmlns="" id="{AEE422DD-99B7-4923-8D94-C28124541E65}"/>
              </a:ext>
            </a:extLst>
          </p:cNvPr>
          <p:cNvCxnSpPr>
            <a:cxnSpLocks/>
            <a:stCxn id="9" idx="0"/>
            <a:endCxn id="71" idx="2"/>
          </p:cNvCxnSpPr>
          <p:nvPr/>
        </p:nvCxnSpPr>
        <p:spPr>
          <a:xfrm rot="16200000" flipV="1">
            <a:off x="819477" y="2309976"/>
            <a:ext cx="450773" cy="4260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xmlns="" id="{DD44426F-D02C-4278-86CB-AD6102FF2C26}"/>
              </a:ext>
            </a:extLst>
          </p:cNvPr>
          <p:cNvSpPr txBox="1"/>
          <p:nvPr/>
        </p:nvSpPr>
        <p:spPr>
          <a:xfrm rot="83748">
            <a:off x="8487298" y="2520338"/>
            <a:ext cx="987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Data ok</a:t>
            </a:r>
          </a:p>
        </p:txBody>
      </p:sp>
      <p:cxnSp>
        <p:nvCxnSpPr>
          <p:cNvPr id="118" name="Conector em curva 28">
            <a:extLst>
              <a:ext uri="{FF2B5EF4-FFF2-40B4-BE49-F238E27FC236}">
                <a16:creationId xmlns:a16="http://schemas.microsoft.com/office/drawing/2014/main" xmlns="" id="{E7439CA7-D54B-4A11-A4A7-C5031814EFC8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 rot="5400000">
            <a:off x="9007904" y="5268676"/>
            <a:ext cx="1033436" cy="1603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em curva 35">
            <a:extLst>
              <a:ext uri="{FF2B5EF4-FFF2-40B4-BE49-F238E27FC236}">
                <a16:creationId xmlns:a16="http://schemas.microsoft.com/office/drawing/2014/main" xmlns="" id="{C297C3CF-F2BE-452C-BA34-574EC85C5595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rot="16200000" flipV="1">
            <a:off x="10896821" y="2100293"/>
            <a:ext cx="610929" cy="76765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em curva 31">
            <a:extLst>
              <a:ext uri="{FF2B5EF4-FFF2-40B4-BE49-F238E27FC236}">
                <a16:creationId xmlns:a16="http://schemas.microsoft.com/office/drawing/2014/main" xmlns="" id="{983085EF-E22F-4E99-9EB2-941BB25311AD}"/>
              </a:ext>
            </a:extLst>
          </p:cNvPr>
          <p:cNvCxnSpPr>
            <a:cxnSpLocks/>
            <a:stCxn id="111" idx="0"/>
            <a:endCxn id="5" idx="3"/>
          </p:cNvCxnSpPr>
          <p:nvPr/>
        </p:nvCxnSpPr>
        <p:spPr>
          <a:xfrm rot="16200000" flipV="1">
            <a:off x="7994670" y="1530798"/>
            <a:ext cx="1530182" cy="4489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em curva 28">
            <a:extLst>
              <a:ext uri="{FF2B5EF4-FFF2-40B4-BE49-F238E27FC236}">
                <a16:creationId xmlns:a16="http://schemas.microsoft.com/office/drawing/2014/main" xmlns="" id="{ECA1FEFD-F91A-4F8C-98C7-63397EAFF2F8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 rot="5400000">
            <a:off x="5076609" y="3360571"/>
            <a:ext cx="1005802" cy="398929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Definir prazo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define data de entrega.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Indicar prazo de entrega.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Organizar prazo de entrega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o prazo for definido, pedido é entregue na data correspondente. 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</a:t>
            </a:r>
            <a:r>
              <a:rPr lang="pt-BR" sz="1100" dirty="0" smtClean="0">
                <a:cs typeface="Times New Roman" pitchFamily="18" charset="0"/>
              </a:rPr>
              <a:t>número de rastreio.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Data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Definir prazo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0" name="Grupo 19"/>
          <p:cNvGrpSpPr/>
          <p:nvPr/>
        </p:nvGrpSpPr>
        <p:grpSpPr>
          <a:xfrm rot="10800000">
            <a:off x="2206872" y="1871821"/>
            <a:ext cx="1439554" cy="642938"/>
            <a:chOff x="4105246" y="4178167"/>
            <a:chExt cx="1227111" cy="642938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800000">
              <a:off x="4160660" y="4178167"/>
              <a:ext cx="1171697" cy="3397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Prazo confirmado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Cliente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6" name="Conector em curva 5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Confirmar prazo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Vendedor verifica data de entrega.	</a:t>
            </a:r>
            <a:endParaRPr lang="pt-BR" sz="1200" dirty="0" smtClean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Indicar prazo de entrega.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prazo de entrega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o prazo for definido, pedido é entregue na data correspondente. 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número de rastreio.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Confirmar prazo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cxnSp>
        <p:nvCxnSpPr>
          <p:cNvPr id="21" name="AutoShape 30"/>
          <p:cNvCxnSpPr>
            <a:cxnSpLocks noChangeShapeType="1"/>
          </p:cNvCxnSpPr>
          <p:nvPr/>
        </p:nvCxnSpPr>
        <p:spPr bwMode="auto">
          <a:xfrm rot="10800000">
            <a:off x="2811087" y="1956031"/>
            <a:ext cx="804231" cy="606459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Vendedor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Verificar data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Vendedor confirma data de entrega.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Indicar prazo de entrega.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prazo de entrega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o prazo for definido, pedido é entregue na data correspondente. 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número de rastreio.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Solicita Data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Verificar data 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Agenda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Verificar disponibilidade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Data indisponível.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Indicar prazo de entrega.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prazo de entrega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o prazo for definido, pedido é entregue na data correspondente. 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número de rastreio.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 rot="10800000">
            <a:off x="2158385" y="1860421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 rot="10800000"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Data indisponível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679593" y="1229390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637076" cy="1137240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Verificar disponibilidade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478829" y="375463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33" name="Grupo 32"/>
          <p:cNvGrpSpPr/>
          <p:nvPr/>
        </p:nvGrpSpPr>
        <p:grpSpPr>
          <a:xfrm rot="10800000">
            <a:off x="3605645" y="1510961"/>
            <a:ext cx="1404983" cy="671943"/>
            <a:chOff x="4022576" y="4088641"/>
            <a:chExt cx="1197642" cy="671943"/>
          </a:xfrm>
        </p:grpSpPr>
        <p:cxnSp>
          <p:nvCxnSpPr>
            <p:cNvPr id="34" name="AutoShape 30"/>
            <p:cNvCxnSpPr>
              <a:cxnSpLocks noChangeShapeType="1"/>
              <a:stCxn id="26" idx="0"/>
              <a:endCxn id="30" idx="3"/>
            </p:cNvCxnSpPr>
            <p:nvPr/>
          </p:nvCxnSpPr>
          <p:spPr bwMode="auto">
            <a:xfrm rot="5400000" flipV="1">
              <a:off x="4535375" y="4075742"/>
              <a:ext cx="671943" cy="69774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 rot="10800000">
              <a:off x="4022576" y="433937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Data OK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12" name="Conector em curva 11"/>
          <p:cNvCxnSpPr>
            <a:stCxn id="26" idx="4"/>
            <a:endCxn id="24" idx="0"/>
          </p:cNvCxnSpPr>
          <p:nvPr/>
        </p:nvCxnSpPr>
        <p:spPr>
          <a:xfrm rot="5400000">
            <a:off x="4071144" y="3440098"/>
            <a:ext cx="472994" cy="23308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Finalizar pedido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finaliza pedido.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Indicar prazo de entrega.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prazo de entrega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o prazo for definido, pedido é entregue na data correspondente. 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número de rastreio.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637076" cy="1137240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Finalizar 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478829" y="375463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36" name="Pentágono 35"/>
          <p:cNvSpPr/>
          <p:nvPr/>
        </p:nvSpPr>
        <p:spPr>
          <a:xfrm>
            <a:off x="2679556" y="536494"/>
            <a:ext cx="837069" cy="724647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angulado 36"/>
          <p:cNvCxnSpPr>
            <a:cxnSpLocks/>
            <a:stCxn id="26" idx="2"/>
            <a:endCxn id="36" idx="1"/>
          </p:cNvCxnSpPr>
          <p:nvPr/>
        </p:nvCxnSpPr>
        <p:spPr>
          <a:xfrm rot="10800000">
            <a:off x="2679557" y="898819"/>
            <a:ext cx="926089" cy="1852705"/>
          </a:xfrm>
          <a:prstGeom prst="bentConnector3">
            <a:avLst>
              <a:gd name="adj1" fmla="val 124684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2682048" y="598735"/>
            <a:ext cx="7967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Cliente finaliza pedido</a:t>
            </a:r>
          </a:p>
        </p:txBody>
      </p:sp>
      <p:cxnSp>
        <p:nvCxnSpPr>
          <p:cNvPr id="8" name="Conector em curva 7"/>
          <p:cNvCxnSpPr>
            <a:stCxn id="26" idx="4"/>
            <a:endCxn id="24" idx="0"/>
          </p:cNvCxnSpPr>
          <p:nvPr/>
        </p:nvCxnSpPr>
        <p:spPr>
          <a:xfrm rot="5400000">
            <a:off x="4071144" y="3440098"/>
            <a:ext cx="472994" cy="23308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7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Cancelar pedido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cancela data de entrega.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Indicar prazo de entrega.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prazo de entrega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o prazo for definido, pedido é entregue na data correspondente. 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número de rastreio.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Cancela Data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Cancelar 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6" name="Conector em curva 5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324</Words>
  <Application>Microsoft Office PowerPoint</Application>
  <PresentationFormat>Widescreen</PresentationFormat>
  <Paragraphs>98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Jefferson Ximenes Ferreira de Araujo</cp:lastModifiedBy>
  <cp:revision>8</cp:revision>
  <dcterms:modified xsi:type="dcterms:W3CDTF">2019-06-05T23:54:32Z</dcterms:modified>
</cp:coreProperties>
</file>