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2" r:id="rId2"/>
    <p:sldId id="304" r:id="rId3"/>
    <p:sldId id="305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2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7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3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9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4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6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5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9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6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142">
            <a:extLst>
              <a:ext uri="{FF2B5EF4-FFF2-40B4-BE49-F238E27FC236}">
                <a16:creationId xmlns="" xmlns:a16="http://schemas.microsoft.com/office/drawing/2014/main" id="{B62D35B1-A7B1-446C-B72B-2662B23116D7}"/>
              </a:ext>
            </a:extLst>
          </p:cNvPr>
          <p:cNvSpPr txBox="1"/>
          <p:nvPr/>
        </p:nvSpPr>
        <p:spPr>
          <a:xfrm>
            <a:off x="927322" y="5795301"/>
            <a:ext cx="6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4170747" y="707862"/>
            <a:ext cx="1334450" cy="329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1214755" y="861381"/>
            <a:ext cx="935019" cy="32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10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814" y="3220948"/>
            <a:ext cx="1446402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t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Preencher cadastros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02" y="3528047"/>
            <a:ext cx="1465318" cy="1241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</a:t>
            </a: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cadastros 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414" y="1999022"/>
            <a:ext cx="1654949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t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Retirar documentos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718" y="2604101"/>
            <a:ext cx="1465318" cy="12336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</a:t>
            </a: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cadastros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933850" y="5795303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20109" y="6161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6348" y="5795302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Vendedor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103912" y="5802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6348" y="616463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33844" y="5788599"/>
            <a:ext cx="1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Documentos</a:t>
            </a:r>
          </a:p>
        </p:txBody>
      </p:sp>
      <p:sp>
        <p:nvSpPr>
          <p:cNvPr id="37" name="Pentágono 36"/>
          <p:cNvSpPr/>
          <p:nvPr/>
        </p:nvSpPr>
        <p:spPr>
          <a:xfrm>
            <a:off x="9181171" y="1001525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16200000" flipV="1">
            <a:off x="8298267" y="2246753"/>
            <a:ext cx="2164198" cy="398390"/>
          </a:xfrm>
          <a:prstGeom prst="bentConnector4">
            <a:avLst>
              <a:gd name="adj1" fmla="val 41629"/>
              <a:gd name="adj2" fmla="val 241286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9181171" y="1061714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cadastro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894953" y="1363849"/>
            <a:ext cx="13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Documento incompleto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298491" y="81645"/>
            <a:ext cx="9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Documento entregue</a:t>
            </a:r>
          </a:p>
        </p:txBody>
      </p:sp>
      <p:cxnSp>
        <p:nvCxnSpPr>
          <p:cNvPr id="74" name="Conector em curva 73"/>
          <p:cNvCxnSpPr>
            <a:cxnSpLocks/>
            <a:stCxn id="13" idx="0"/>
            <a:endCxn id="73" idx="3"/>
          </p:cNvCxnSpPr>
          <p:nvPr/>
        </p:nvCxnSpPr>
        <p:spPr>
          <a:xfrm rot="16200000" flipV="1">
            <a:off x="4974683" y="623815"/>
            <a:ext cx="1686544" cy="1063869"/>
          </a:xfrm>
          <a:prstGeom prst="curvedConnector2">
            <a:avLst/>
          </a:prstGeom>
          <a:ln w="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13" idx="4"/>
            <a:endCxn id="78" idx="0"/>
          </p:cNvCxnSpPr>
          <p:nvPr/>
        </p:nvCxnSpPr>
        <p:spPr>
          <a:xfrm rot="5400000">
            <a:off x="3758393" y="3193112"/>
            <a:ext cx="2650836" cy="25321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4667535" y="2152398"/>
            <a:ext cx="90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</a:p>
        </p:txBody>
      </p:sp>
      <p:cxnSp>
        <p:nvCxnSpPr>
          <p:cNvPr id="110" name="Conector em curva 109"/>
          <p:cNvCxnSpPr>
            <a:cxnSpLocks/>
            <a:stCxn id="10" idx="1"/>
            <a:endCxn id="112" idx="2"/>
          </p:cNvCxnSpPr>
          <p:nvPr/>
        </p:nvCxnSpPr>
        <p:spPr>
          <a:xfrm rot="5400000" flipH="1" flipV="1">
            <a:off x="3117026" y="2528841"/>
            <a:ext cx="911896" cy="80467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9" idx="2"/>
            <a:endCxn id="10" idx="7"/>
          </p:cNvCxnSpPr>
          <p:nvPr/>
        </p:nvCxnSpPr>
        <p:spPr>
          <a:xfrm rot="5400000">
            <a:off x="4177987" y="2444806"/>
            <a:ext cx="957731" cy="926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9680" y="1889700"/>
            <a:ext cx="83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 entrega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66" idx="0"/>
          </p:cNvCxnSpPr>
          <p:nvPr/>
        </p:nvCxnSpPr>
        <p:spPr>
          <a:xfrm rot="5400000">
            <a:off x="795985" y="2492293"/>
            <a:ext cx="610916" cy="32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31">
            <a:extLst>
              <a:ext uri="{FF2B5EF4-FFF2-40B4-BE49-F238E27FC236}">
                <a16:creationId xmlns="" xmlns:a16="http://schemas.microsoft.com/office/drawing/2014/main" id="{110FF85C-33C4-416D-B4AE-26992C01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1" y="2962281"/>
            <a:ext cx="1679361" cy="11315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Entregar </a:t>
            </a: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Conector em curva 136">
            <a:extLst>
              <a:ext uri="{FF2B5EF4-FFF2-40B4-BE49-F238E27FC236}">
                <a16:creationId xmlns="" xmlns:a16="http://schemas.microsoft.com/office/drawing/2014/main" id="{82901D17-4AC0-4FF9-B1A4-FF20D5B9E83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rot="5400000" flipH="1" flipV="1">
            <a:off x="1124511" y="1331946"/>
            <a:ext cx="699216" cy="416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="" xmlns:a16="http://schemas.microsoft.com/office/drawing/2014/main" id="{938986C6-BDEA-4D14-9C12-8B6985B567CF}"/>
              </a:ext>
            </a:extLst>
          </p:cNvPr>
          <p:cNvSpPr txBox="1"/>
          <p:nvPr/>
        </p:nvSpPr>
        <p:spPr>
          <a:xfrm rot="563967">
            <a:off x="3454802" y="2016666"/>
            <a:ext cx="111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Cadastro indisponível </a:t>
            </a:r>
          </a:p>
        </p:txBody>
      </p:sp>
      <p:cxnSp>
        <p:nvCxnSpPr>
          <p:cNvPr id="116" name="Conector em curva 109">
            <a:extLst>
              <a:ext uri="{FF2B5EF4-FFF2-40B4-BE49-F238E27FC236}">
                <a16:creationId xmlns="" xmlns:a16="http://schemas.microsoft.com/office/drawing/2014/main" id="{8AD70070-768D-4C8F-B71C-624EFEC90B9F}"/>
              </a:ext>
            </a:extLst>
          </p:cNvPr>
          <p:cNvCxnSpPr>
            <a:cxnSpLocks/>
            <a:stCxn id="109" idx="0"/>
            <a:endCxn id="2" idx="2"/>
          </p:cNvCxnSpPr>
          <p:nvPr/>
        </p:nvCxnSpPr>
        <p:spPr>
          <a:xfrm rot="16200000" flipV="1">
            <a:off x="4421424" y="1453514"/>
            <a:ext cx="1115432" cy="28233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em curva 113">
            <a:extLst>
              <a:ext uri="{FF2B5EF4-FFF2-40B4-BE49-F238E27FC236}">
                <a16:creationId xmlns="" xmlns:a16="http://schemas.microsoft.com/office/drawing/2014/main" id="{D134D185-0C62-4616-9C55-C5FDF5EC3846}"/>
              </a:ext>
            </a:extLst>
          </p:cNvPr>
          <p:cNvCxnSpPr>
            <a:cxnSpLocks/>
            <a:stCxn id="112" idx="0"/>
          </p:cNvCxnSpPr>
          <p:nvPr/>
        </p:nvCxnSpPr>
        <p:spPr>
          <a:xfrm rot="5400000" flipH="1" flipV="1">
            <a:off x="3746583" y="1343215"/>
            <a:ext cx="980678" cy="372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em curva 130">
            <a:extLst>
              <a:ext uri="{FF2B5EF4-FFF2-40B4-BE49-F238E27FC236}">
                <a16:creationId xmlns="" xmlns:a16="http://schemas.microsoft.com/office/drawing/2014/main" id="{84BE1C6D-4CFD-402A-BBE3-97CBE1E75DDB}"/>
              </a:ext>
            </a:extLst>
          </p:cNvPr>
          <p:cNvCxnSpPr>
            <a:cxnSpLocks/>
            <a:stCxn id="66" idx="3"/>
          </p:cNvCxnSpPr>
          <p:nvPr/>
        </p:nvCxnSpPr>
        <p:spPr>
          <a:xfrm rot="16200000" flipH="1">
            <a:off x="-225654" y="4496926"/>
            <a:ext cx="1859576" cy="72193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05F949F2-6178-4704-A759-C19BA06DD3D0}"/>
              </a:ext>
            </a:extLst>
          </p:cNvPr>
          <p:cNvSpPr txBox="1"/>
          <p:nvPr/>
        </p:nvSpPr>
        <p:spPr>
          <a:xfrm>
            <a:off x="3637398" y="5784608"/>
            <a:ext cx="36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80" name="Conector em curva 130">
            <a:extLst>
              <a:ext uri="{FF2B5EF4-FFF2-40B4-BE49-F238E27FC236}">
                <a16:creationId xmlns="" xmlns:a16="http://schemas.microsoft.com/office/drawing/2014/main" id="{68198602-D32A-47C0-997E-06EBC5E2CE07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rot="5400000">
            <a:off x="1538592" y="4163259"/>
            <a:ext cx="1605784" cy="16583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em curva 113">
            <a:extLst>
              <a:ext uri="{FF2B5EF4-FFF2-40B4-BE49-F238E27FC236}">
                <a16:creationId xmlns="" xmlns:a16="http://schemas.microsoft.com/office/drawing/2014/main" id="{D42741DD-73C9-4A81-A4A5-E38DA344C884}"/>
              </a:ext>
            </a:extLst>
          </p:cNvPr>
          <p:cNvCxnSpPr>
            <a:cxnSpLocks/>
            <a:stCxn id="73" idx="1"/>
            <a:endCxn id="3" idx="0"/>
          </p:cNvCxnSpPr>
          <p:nvPr/>
        </p:nvCxnSpPr>
        <p:spPr>
          <a:xfrm rot="10800000" flipV="1">
            <a:off x="1682265" y="312477"/>
            <a:ext cx="2616226" cy="548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em curva 78">
            <a:extLst>
              <a:ext uri="{FF2B5EF4-FFF2-40B4-BE49-F238E27FC236}">
                <a16:creationId xmlns="" xmlns:a16="http://schemas.microsoft.com/office/drawing/2014/main" id="{706A38D8-66A2-4FEA-A16E-5999F7D26487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 rot="5400000">
            <a:off x="4499183" y="2777472"/>
            <a:ext cx="2131475" cy="38907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em curva 113">
            <a:extLst>
              <a:ext uri="{FF2B5EF4-FFF2-40B4-BE49-F238E27FC236}">
                <a16:creationId xmlns="" xmlns:a16="http://schemas.microsoft.com/office/drawing/2014/main" id="{657957E1-9837-4FA8-8891-F9F16925912E}"/>
              </a:ext>
            </a:extLst>
          </p:cNvPr>
          <p:cNvCxnSpPr>
            <a:cxnSpLocks/>
            <a:stCxn id="60" idx="0"/>
            <a:endCxn id="2" idx="3"/>
          </p:cNvCxnSpPr>
          <p:nvPr/>
        </p:nvCxnSpPr>
        <p:spPr>
          <a:xfrm rot="16200000" flipV="1">
            <a:off x="6294759" y="82853"/>
            <a:ext cx="491435" cy="20705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em curva 109">
            <a:extLst>
              <a:ext uri="{FF2B5EF4-FFF2-40B4-BE49-F238E27FC236}">
                <a16:creationId xmlns="" xmlns:a16="http://schemas.microsoft.com/office/drawing/2014/main" id="{6CD741F2-232B-40DD-A3A5-FA2DF95A0F9D}"/>
              </a:ext>
            </a:extLst>
          </p:cNvPr>
          <p:cNvCxnSpPr>
            <a:cxnSpLocks/>
            <a:stCxn id="14" idx="0"/>
            <a:endCxn id="60" idx="2"/>
          </p:cNvCxnSpPr>
          <p:nvPr/>
        </p:nvCxnSpPr>
        <p:spPr>
          <a:xfrm rot="16200000" flipV="1">
            <a:off x="7412773" y="1988496"/>
            <a:ext cx="778587" cy="45262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Entregar Pedido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entrega documentos.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Realizar cadastro de cliente.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Vendedor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Realiza cadastro de clientes novos.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a documentação estiver incompleta,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informa ao cliente que o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cadastro não foi realizado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finaliza.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o número de </a:t>
            </a:r>
            <a:r>
              <a:rPr lang="pt-BR" sz="1100" dirty="0" smtClean="0">
                <a:cs typeface="Times New Roman" pitchFamily="18" charset="0"/>
              </a:rPr>
              <a:t>cadastro.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Realiza entrega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Vendedor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48" name="AutoShape 24"/>
          <p:cNvCxnSpPr>
            <a:cxnSpLocks noChangeShapeType="1"/>
            <a:stCxn id="49" idx="0"/>
            <a:endCxn id="26" idx="3"/>
          </p:cNvCxnSpPr>
          <p:nvPr/>
        </p:nvCxnSpPr>
        <p:spPr bwMode="auto">
          <a:xfrm rot="5400000" flipH="1" flipV="1">
            <a:off x="3091082" y="2745713"/>
            <a:ext cx="415209" cy="102837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Entregar documentos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08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Preencher Cadastro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Vendedor preenche campo de cadastro.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Realizar cadastro de cliente.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Vendedor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Realiza cadastro de clientes novos.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a documentação estiver incompleta,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informa ao cliente que o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cadastro não foi realizado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finaliza.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o número de </a:t>
            </a:r>
            <a:r>
              <a:rPr lang="pt-BR" sz="1100" dirty="0" smtClean="0">
                <a:cs typeface="Times New Roman" pitchFamily="18" charset="0"/>
              </a:rPr>
              <a:t>cadastro.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Realiza 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Vendedor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48" name="AutoShape 24"/>
          <p:cNvCxnSpPr>
            <a:cxnSpLocks noChangeShapeType="1"/>
            <a:stCxn id="49" idx="0"/>
            <a:endCxn id="26" idx="3"/>
          </p:cNvCxnSpPr>
          <p:nvPr/>
        </p:nvCxnSpPr>
        <p:spPr bwMode="auto">
          <a:xfrm rot="5400000" flipH="1" flipV="1">
            <a:off x="3091082" y="2745713"/>
            <a:ext cx="415209" cy="102837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Preencher Cadastro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2142004" y="1871821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800000">
              <a:off x="4215954" y="4257965"/>
              <a:ext cx="1171697" cy="3397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Cadastro indisponível 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9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Retirar documento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retira documentos.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Realizar cadastro de cliente.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Vendedor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Realiza cadastro de clientes novos.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a documentação estiver incompleta,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informa ao cliente que o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cadastro não foi realizado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finaliza.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o número de </a:t>
            </a:r>
            <a:r>
              <a:rPr lang="pt-BR" sz="1100" dirty="0" smtClean="0">
                <a:cs typeface="Times New Roman" pitchFamily="18" charset="0"/>
              </a:rPr>
              <a:t>cadastro.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489003" y="1281727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153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Documentos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Retirar documentos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2142004" y="1871821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800000">
              <a:off x="4215954" y="4257965"/>
              <a:ext cx="1171697" cy="3397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Documento entregue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6" name="Conector em curva 5"/>
          <p:cNvCxnSpPr>
            <a:stCxn id="26" idx="3"/>
            <a:endCxn id="49" idx="0"/>
          </p:cNvCxnSpPr>
          <p:nvPr/>
        </p:nvCxnSpPr>
        <p:spPr>
          <a:xfrm rot="5400000">
            <a:off x="3109840" y="2764469"/>
            <a:ext cx="415209" cy="9908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Cancelar cadastros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Documentação incompleta.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Realizar cadastro de cliente.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Vendedor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Realiza cadastro de clientes novos.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a documentação estiver incompleta,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informa ao cliente que o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cadastro não foi realizado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finaliza.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o número de </a:t>
            </a:r>
            <a:r>
              <a:rPr lang="pt-BR" sz="1100" dirty="0" smtClean="0">
                <a:cs typeface="Times New Roman" pitchFamily="18" charset="0"/>
              </a:rPr>
              <a:t>cadastro.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489003" y="1281727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5"/>
          <p:cNvGrpSpPr>
            <a:grpSpLocks/>
          </p:cNvGrpSpPr>
          <p:nvPr/>
        </p:nvGrpSpPr>
        <p:grpSpPr bwMode="auto">
          <a:xfrm>
            <a:off x="2072228" y="3429001"/>
            <a:ext cx="1434816" cy="412007"/>
            <a:chOff x="3960" y="4910"/>
            <a:chExt cx="1396" cy="428"/>
          </a:xfrm>
        </p:grpSpPr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153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Documentos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Cancelar cadastros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2142004" y="1871821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800000">
              <a:off x="4215954" y="4257965"/>
              <a:ext cx="1171697" cy="3397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Documento incompleto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5" name="Conector em curva 4"/>
          <p:cNvCxnSpPr>
            <a:stCxn id="26" idx="3"/>
            <a:endCxn id="49" idx="0"/>
          </p:cNvCxnSpPr>
          <p:nvPr/>
        </p:nvCxnSpPr>
        <p:spPr>
          <a:xfrm rot="5400000">
            <a:off x="3109840" y="2764469"/>
            <a:ext cx="415209" cy="990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Finalizar cadastros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Vendedor finaliza cadastro.	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Realizar cadastro de cliente.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Vendedor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Realiza cadastro de clientes novos.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a documentação estiver incompleta,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informa ao cliente que o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cadastro não foi realizado </a:t>
            </a:r>
            <a:r>
              <a:rPr lang="pt-BR" sz="1100" dirty="0">
                <a:ea typeface="Calibri" pitchFamily="34" charset="0"/>
                <a:cs typeface="Times New Roman" pitchFamily="18" charset="0"/>
              </a:rPr>
              <a:t>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finaliza.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 ao cliente o número de </a:t>
            </a:r>
            <a:r>
              <a:rPr lang="pt-BR" sz="1100" dirty="0" smtClean="0">
                <a:cs typeface="Times New Roman" pitchFamily="18" charset="0"/>
              </a:rPr>
              <a:t>cadastro.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489003" y="1281727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Finalizar cadastros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0" name="Grupo 19"/>
          <p:cNvGrpSpPr/>
          <p:nvPr/>
        </p:nvGrpSpPr>
        <p:grpSpPr>
          <a:xfrm rot="10800000">
            <a:off x="2142004" y="1871821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800000">
              <a:off x="4215954" y="4257965"/>
              <a:ext cx="1171697" cy="3397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Finaliza cadastro 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264</Words>
  <Application>Microsoft Office PowerPoint</Application>
  <PresentationFormat>Widescreen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Ximenes Ferreira de Araujo</cp:lastModifiedBy>
  <cp:revision>58</cp:revision>
  <dcterms:created xsi:type="dcterms:W3CDTF">2019-03-24T15:19:31Z</dcterms:created>
  <dcterms:modified xsi:type="dcterms:W3CDTF">2019-06-05T23:15:30Z</dcterms:modified>
</cp:coreProperties>
</file>