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6EE71-1376-4A61-9572-9D2D5527365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9DCA-6065-4EAE-8AE9-FF88B4629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E9DCA-6065-4EAE-8AE9-FF88B462987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35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2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18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3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23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4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4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5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7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A1D4EF-535C-4F32-BFFD-7BE26504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94064AA-DC60-4434-9434-2A6D50D1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B954CA6-CE3C-4E29-9384-1136B9F0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5CEA86F-5EF3-4962-86C7-B44F5C4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CB12B8A-D744-4D09-AA57-E100E634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41000DC-08C6-4AB8-B2E8-845A459C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FC72947-E2CF-48DD-9BD4-2C33FB33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4D34162-38A6-4087-8BE2-8FCFB56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CB0FC66-E996-4465-B340-B6B8ECD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5082E3D-2630-4DFD-A38C-17727D5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1BB64F6-A594-4854-987C-F00ABBF9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1B6BE222-DB5B-4185-90D6-9395D7F9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6BA1D90-DDB4-4B90-A176-9DC9C2D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A88BAB-D27E-4BF4-BC2B-8E8E52C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719A002-5492-412F-83EC-1A7E791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8E9EE4C-46A4-46D7-9834-8C89D48C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0CBDBE5-3CA6-459E-9BD9-40840E6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2CD1F37-51FE-4B9C-B614-DFB4FD2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0BAC43C-D4B3-4760-BCCA-CD73DE3B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29F4C6C-5454-4C3C-AC5C-F845B792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7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5A33F8-A4BE-4C84-ADF4-AAEF5937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6088D75A-2676-4F29-84BD-14E39329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FDCDF46-38E3-4C7A-9638-671ABC8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EE61635-624D-4BA3-84F0-C7357AC8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AF2DC08-2316-4004-96E1-7691A41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5BA269C-0937-4F85-95F3-0EB15AA8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052C363-0AA7-44EC-80E2-0C546902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0BF79D2C-4D8C-4C0A-B2AB-024B70D4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14A3698-7780-453B-981C-8810B99B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74922E8-80CF-4814-8577-6C36B3F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17730C7-161F-41DE-A588-E46E836C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53B999-752B-46F2-84F9-A40C5B8E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3BA67CB-6DA2-4FF4-B19C-6C897FA5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1F53884-34B3-4466-B69B-4EE5EF37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E1C75B04-7082-44B1-8F3A-6B0E07F5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A1C24B4-3B81-420A-9F06-CB970736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5804A15-EA3A-44CF-8792-8C136319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27B83B06-5872-490A-85C1-9E16E9A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D94DB943-9C20-4924-AE3A-EA76789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4BD4FD-F15F-4A50-96A7-8C5EE764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4D0BF34C-5024-4E0C-9F81-60950236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C6660F2D-D5DA-45A2-8F57-E47082D9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2CB80120-C374-4F8C-AE08-47A74CC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7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96ED1CC9-E137-4468-8811-41C3DD2E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D8786842-CD6D-4823-8284-54F50DD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0F2BA6C-03EC-4F85-A13A-75C05E9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6B7AE1A-E36D-4039-BD95-E492F853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34B0ACD-8693-4D6F-99CB-71409AC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9F531305-9C81-4CB5-8FA6-1AFE5CB7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A5453A3-58A6-4D46-9AF9-DE243EAB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52FC7A6-5CD9-432B-82F6-43896A55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4BA5859-1244-4387-9C6F-FF62918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78A78B6-5FE0-4B73-B230-8F3FAB39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98129CD1-09A5-4FBE-AB1C-DA485216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320172C3-27A9-4696-9D51-0041FEC0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172BCB5-D39A-4991-BC3B-5D1011C8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D651DCB-0C92-4678-B043-F212AA78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9D3D3F4-3DB5-49F2-8AB2-351073E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6910B656-8098-4016-AFDC-DCA2E7FD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E6E2567-7E16-4CC5-B048-DDF5E6DF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DC0E4EA-D28C-40B4-99B8-57B74E8BA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FAEA66A-54D2-4D2F-A7B1-F7D6FEE19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99E08AD-6896-47F5-9BF5-91D3E655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C0E1553E-7964-4AE1-9A6B-265AD56F0F5A}"/>
              </a:ext>
            </a:extLst>
          </p:cNvPr>
          <p:cNvSpPr/>
          <p:nvPr/>
        </p:nvSpPr>
        <p:spPr>
          <a:xfrm>
            <a:off x="687853" y="1408813"/>
            <a:ext cx="1334452" cy="32910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9" name="Oval 31">
            <a:extLst>
              <a:ext uri="{FF2B5EF4-FFF2-40B4-BE49-F238E27FC236}">
                <a16:creationId xmlns=""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7" y="3615190"/>
            <a:ext cx="1049482" cy="873371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Avaliar serviço</a:t>
            </a:r>
            <a:endParaRPr lang="pt-BR" sz="105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31">
            <a:extLst>
              <a:ext uri="{FF2B5EF4-FFF2-40B4-BE49-F238E27FC236}">
                <a16:creationId xmlns=""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038" y="3482757"/>
            <a:ext cx="1145401" cy="1005803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Realizar </a:t>
            </a:r>
            <a:r>
              <a:rPr lang="pt-BR" sz="11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contato</a:t>
            </a:r>
            <a:endParaRPr lang="pt-BR" sz="105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31">
            <a:extLst>
              <a:ext uri="{FF2B5EF4-FFF2-40B4-BE49-F238E27FC236}">
                <a16:creationId xmlns=""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306" y="3420638"/>
            <a:ext cx="1145401" cy="975129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Passar feedback</a:t>
            </a:r>
            <a:endParaRPr lang="pt-BR" sz="11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31">
            <a:extLst>
              <a:ext uri="{FF2B5EF4-FFF2-40B4-BE49-F238E27FC236}">
                <a16:creationId xmlns=""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754" y="3559229"/>
            <a:ext cx="1231515" cy="1067759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Finalizar contato</a:t>
            </a:r>
            <a:endParaRPr lang="pt-BR" sz="105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746467" y="5864467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742846" y="6136088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30338" y="5861862"/>
            <a:ext cx="90346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3062310" y="5865575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791631" y="6156580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3130" y="5858117"/>
            <a:ext cx="978662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Atendente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6791631" y="5865575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062310" y="6136376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4987273" y="5847117"/>
            <a:ext cx="1082289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7" name="Pentágono 36"/>
          <p:cNvSpPr/>
          <p:nvPr/>
        </p:nvSpPr>
        <p:spPr>
          <a:xfrm>
            <a:off x="10201172" y="732437"/>
            <a:ext cx="1114528" cy="724647"/>
          </a:xfrm>
          <a:prstGeom prst="homePlat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angulado 43"/>
          <p:cNvCxnSpPr>
            <a:cxnSpLocks/>
            <a:stCxn id="12" idx="0"/>
            <a:endCxn id="37" idx="1"/>
          </p:cNvCxnSpPr>
          <p:nvPr/>
        </p:nvCxnSpPr>
        <p:spPr>
          <a:xfrm rot="5400000" flipH="1" flipV="1">
            <a:off x="8073108" y="1431165"/>
            <a:ext cx="2464468" cy="1791660"/>
          </a:xfrm>
          <a:prstGeom prst="bentConnector2">
            <a:avLst/>
          </a:prstGeom>
          <a:ln w="63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10221316" y="816114"/>
            <a:ext cx="9546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Atendente finaliza contato</a:t>
            </a:r>
          </a:p>
        </p:txBody>
      </p:sp>
      <p:cxnSp>
        <p:nvCxnSpPr>
          <p:cNvPr id="131" name="Conector em curva 130"/>
          <p:cNvCxnSpPr>
            <a:cxnSpLocks/>
            <a:stCxn id="9" idx="4"/>
            <a:endCxn id="18" idx="0"/>
          </p:cNvCxnSpPr>
          <p:nvPr/>
        </p:nvCxnSpPr>
        <p:spPr>
          <a:xfrm rot="16200000" flipH="1">
            <a:off x="369555" y="4949344"/>
            <a:ext cx="1373301" cy="45173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1938015" y="2804972"/>
            <a:ext cx="672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</a:t>
            </a:r>
          </a:p>
        </p:txBody>
      </p:sp>
      <p:cxnSp>
        <p:nvCxnSpPr>
          <p:cNvPr id="134" name="Conector em curva 133"/>
          <p:cNvCxnSpPr>
            <a:cxnSpLocks/>
            <a:stCxn id="133" idx="2"/>
            <a:endCxn id="9" idx="6"/>
          </p:cNvCxnSpPr>
          <p:nvPr/>
        </p:nvCxnSpPr>
        <p:spPr>
          <a:xfrm rot="5400000">
            <a:off x="1322116" y="3099546"/>
            <a:ext cx="985294" cy="9193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em curva 92">
            <a:extLst>
              <a:ext uri="{FF2B5EF4-FFF2-40B4-BE49-F238E27FC236}">
                <a16:creationId xmlns="" xmlns:a16="http://schemas.microsoft.com/office/drawing/2014/main" id="{03E26921-5106-470A-87AC-17738F1A0515}"/>
              </a:ext>
            </a:extLst>
          </p:cNvPr>
          <p:cNvCxnSpPr>
            <a:cxnSpLocks/>
            <a:stCxn id="133" idx="0"/>
            <a:endCxn id="3" idx="3"/>
          </p:cNvCxnSpPr>
          <p:nvPr/>
        </p:nvCxnSpPr>
        <p:spPr>
          <a:xfrm rot="16200000" flipV="1">
            <a:off x="1532573" y="2063098"/>
            <a:ext cx="1231607" cy="252141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em curva 28">
            <a:extLst>
              <a:ext uri="{FF2B5EF4-FFF2-40B4-BE49-F238E27FC236}">
                <a16:creationId xmlns="" xmlns:a16="http://schemas.microsoft.com/office/drawing/2014/main" id="{ECA1FEFD-F91A-4F8C-98C7-63397EAFF2F8}"/>
              </a:ext>
            </a:extLst>
          </p:cNvPr>
          <p:cNvCxnSpPr>
            <a:cxnSpLocks/>
            <a:stCxn id="11" idx="4"/>
            <a:endCxn id="115" idx="0"/>
          </p:cNvCxnSpPr>
          <p:nvPr/>
        </p:nvCxnSpPr>
        <p:spPr>
          <a:xfrm rot="16200000" flipH="1">
            <a:off x="5738022" y="4281752"/>
            <a:ext cx="1447933" cy="16759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em curva 130">
            <a:extLst>
              <a:ext uri="{FF2B5EF4-FFF2-40B4-BE49-F238E27FC236}">
                <a16:creationId xmlns="" xmlns:a16="http://schemas.microsoft.com/office/drawing/2014/main" id="{DACF7D2D-D2F9-42FF-9593-CB0B9E8FF4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43772" y="4967478"/>
            <a:ext cx="1369557" cy="4117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="" xmlns:a16="http://schemas.microsoft.com/office/drawing/2014/main" id="{749E8EAD-A1A8-42D7-BC82-0A13819C6D97}"/>
              </a:ext>
            </a:extLst>
          </p:cNvPr>
          <p:cNvSpPr/>
          <p:nvPr/>
        </p:nvSpPr>
        <p:spPr>
          <a:xfrm>
            <a:off x="3937946" y="1324896"/>
            <a:ext cx="1334452" cy="32910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cxnSp>
        <p:nvCxnSpPr>
          <p:cNvPr id="77" name="Conector em curva 103">
            <a:extLst>
              <a:ext uri="{FF2B5EF4-FFF2-40B4-BE49-F238E27FC236}">
                <a16:creationId xmlns="" xmlns:a16="http://schemas.microsoft.com/office/drawing/2014/main" id="{65BB4BBD-39FC-4BB4-B821-35FDEDA67371}"/>
              </a:ext>
            </a:extLst>
          </p:cNvPr>
          <p:cNvCxnSpPr>
            <a:cxnSpLocks/>
            <a:stCxn id="80" idx="2"/>
            <a:endCxn id="10" idx="7"/>
          </p:cNvCxnSpPr>
          <p:nvPr/>
        </p:nvCxnSpPr>
        <p:spPr>
          <a:xfrm rot="5400000">
            <a:off x="3624765" y="2674095"/>
            <a:ext cx="946892" cy="9650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="" xmlns:a16="http://schemas.microsoft.com/office/drawing/2014/main" id="{CED3E828-F68C-47C9-8584-74D547DA1FBB}"/>
              </a:ext>
            </a:extLst>
          </p:cNvPr>
          <p:cNvSpPr txBox="1"/>
          <p:nvPr/>
        </p:nvSpPr>
        <p:spPr>
          <a:xfrm>
            <a:off x="4244292" y="2421551"/>
            <a:ext cx="672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</a:p>
        </p:txBody>
      </p:sp>
      <p:cxnSp>
        <p:nvCxnSpPr>
          <p:cNvPr id="82" name="Conector em curva 103">
            <a:extLst>
              <a:ext uri="{FF2B5EF4-FFF2-40B4-BE49-F238E27FC236}">
                <a16:creationId xmlns="" xmlns:a16="http://schemas.microsoft.com/office/drawing/2014/main" id="{E9DC4B17-A391-489A-B277-48EA17EA09E9}"/>
              </a:ext>
            </a:extLst>
          </p:cNvPr>
          <p:cNvCxnSpPr>
            <a:cxnSpLocks/>
            <a:stCxn id="87" idx="0"/>
            <a:endCxn id="75" idx="1"/>
          </p:cNvCxnSpPr>
          <p:nvPr/>
        </p:nvCxnSpPr>
        <p:spPr>
          <a:xfrm rot="5400000" flipH="1" flipV="1">
            <a:off x="3137719" y="1558052"/>
            <a:ext cx="868831" cy="7316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="" xmlns:a16="http://schemas.microsoft.com/office/drawing/2014/main" id="{60EACFC9-D4D5-40C5-896F-180C08AF4EC7}"/>
              </a:ext>
            </a:extLst>
          </p:cNvPr>
          <p:cNvSpPr txBox="1"/>
          <p:nvPr/>
        </p:nvSpPr>
        <p:spPr>
          <a:xfrm>
            <a:off x="2772130" y="2358279"/>
            <a:ext cx="868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Falha ao contatar</a:t>
            </a:r>
          </a:p>
        </p:txBody>
      </p:sp>
      <p:cxnSp>
        <p:nvCxnSpPr>
          <p:cNvPr id="95" name="Conector em curva 35">
            <a:extLst>
              <a:ext uri="{FF2B5EF4-FFF2-40B4-BE49-F238E27FC236}">
                <a16:creationId xmlns="" xmlns:a16="http://schemas.microsoft.com/office/drawing/2014/main" id="{CB544926-1B4D-4418-9939-8E263D0DCCD6}"/>
              </a:ext>
            </a:extLst>
          </p:cNvPr>
          <p:cNvCxnSpPr>
            <a:cxnSpLocks/>
            <a:stCxn id="87" idx="2"/>
            <a:endCxn id="10" idx="0"/>
          </p:cNvCxnSpPr>
          <p:nvPr/>
        </p:nvCxnSpPr>
        <p:spPr>
          <a:xfrm rot="16200000" flipH="1">
            <a:off x="2861735" y="3133752"/>
            <a:ext cx="693591" cy="44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em curva 35">
            <a:extLst>
              <a:ext uri="{FF2B5EF4-FFF2-40B4-BE49-F238E27FC236}">
                <a16:creationId xmlns="" xmlns:a16="http://schemas.microsoft.com/office/drawing/2014/main" id="{E61CD063-02FB-4763-93D3-46321C625C4F}"/>
              </a:ext>
            </a:extLst>
          </p:cNvPr>
          <p:cNvCxnSpPr>
            <a:cxnSpLocks/>
            <a:stCxn id="75" idx="2"/>
            <a:endCxn id="80" idx="0"/>
          </p:cNvCxnSpPr>
          <p:nvPr/>
        </p:nvCxnSpPr>
        <p:spPr>
          <a:xfrm rot="5400000">
            <a:off x="4209172" y="2025551"/>
            <a:ext cx="767552" cy="2444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em curva 103">
            <a:extLst>
              <a:ext uri="{FF2B5EF4-FFF2-40B4-BE49-F238E27FC236}">
                <a16:creationId xmlns="" xmlns:a16="http://schemas.microsoft.com/office/drawing/2014/main" id="{EE99913F-172A-41EF-AA0D-0F6D82946571}"/>
              </a:ext>
            </a:extLst>
          </p:cNvPr>
          <p:cNvCxnSpPr>
            <a:cxnSpLocks/>
            <a:stCxn id="10" idx="5"/>
            <a:endCxn id="24" idx="0"/>
          </p:cNvCxnSpPr>
          <p:nvPr/>
        </p:nvCxnSpPr>
        <p:spPr>
          <a:xfrm rot="16200000" flipH="1">
            <a:off x="3819132" y="4137830"/>
            <a:ext cx="1505853" cy="19127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="" xmlns:a16="http://schemas.microsoft.com/office/drawing/2014/main" id="{852C7A02-AD10-476C-B3E2-E1B93E480FEF}"/>
              </a:ext>
            </a:extLst>
          </p:cNvPr>
          <p:cNvCxnSpPr/>
          <p:nvPr/>
        </p:nvCxnSpPr>
        <p:spPr>
          <a:xfrm>
            <a:off x="4994503" y="6136088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="" xmlns:a16="http://schemas.microsoft.com/office/drawing/2014/main" id="{BF6F2392-3EBB-45AA-B5C9-1511D73589AA}"/>
              </a:ext>
            </a:extLst>
          </p:cNvPr>
          <p:cNvCxnSpPr/>
          <p:nvPr/>
        </p:nvCxnSpPr>
        <p:spPr>
          <a:xfrm>
            <a:off x="4994503" y="5859950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CaixaDeTexto 114">
            <a:extLst>
              <a:ext uri="{FF2B5EF4-FFF2-40B4-BE49-F238E27FC236}">
                <a16:creationId xmlns="" xmlns:a16="http://schemas.microsoft.com/office/drawing/2014/main" id="{34FDC323-C8AB-4F00-987A-60E3A90D6BD4}"/>
              </a:ext>
            </a:extLst>
          </p:cNvPr>
          <p:cNvSpPr txBox="1"/>
          <p:nvPr/>
        </p:nvSpPr>
        <p:spPr>
          <a:xfrm>
            <a:off x="6758824" y="5843700"/>
            <a:ext cx="1082289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="" xmlns:a16="http://schemas.microsoft.com/office/drawing/2014/main" id="{C95ACD90-949F-4F46-AF15-5F50EC988123}"/>
              </a:ext>
            </a:extLst>
          </p:cNvPr>
          <p:cNvSpPr/>
          <p:nvPr/>
        </p:nvSpPr>
        <p:spPr>
          <a:xfrm>
            <a:off x="6227354" y="845560"/>
            <a:ext cx="1334452" cy="32910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cxnSp>
        <p:nvCxnSpPr>
          <p:cNvPr id="121" name="Conector em curva 35">
            <a:extLst>
              <a:ext uri="{FF2B5EF4-FFF2-40B4-BE49-F238E27FC236}">
                <a16:creationId xmlns="" xmlns:a16="http://schemas.microsoft.com/office/drawing/2014/main" id="{77B0F213-2642-4563-B05D-69D22F882708}"/>
              </a:ext>
            </a:extLst>
          </p:cNvPr>
          <p:cNvCxnSpPr>
            <a:cxnSpLocks/>
            <a:stCxn id="120" idx="2"/>
            <a:endCxn id="125" idx="0"/>
          </p:cNvCxnSpPr>
          <p:nvPr/>
        </p:nvCxnSpPr>
        <p:spPr>
          <a:xfrm rot="5400000">
            <a:off x="6000789" y="1295376"/>
            <a:ext cx="1014505" cy="77307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CaixaDeTexto 124">
            <a:extLst>
              <a:ext uri="{FF2B5EF4-FFF2-40B4-BE49-F238E27FC236}">
                <a16:creationId xmlns="" xmlns:a16="http://schemas.microsoft.com/office/drawing/2014/main" id="{873F8D3F-249C-426B-A012-96A951DCDF8B}"/>
              </a:ext>
            </a:extLst>
          </p:cNvPr>
          <p:cNvSpPr txBox="1"/>
          <p:nvPr/>
        </p:nvSpPr>
        <p:spPr>
          <a:xfrm>
            <a:off x="5519244" y="2189168"/>
            <a:ext cx="1204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Determina avaliação</a:t>
            </a:r>
          </a:p>
        </p:txBody>
      </p:sp>
      <p:cxnSp>
        <p:nvCxnSpPr>
          <p:cNvPr id="126" name="Conector em curva 103">
            <a:extLst>
              <a:ext uri="{FF2B5EF4-FFF2-40B4-BE49-F238E27FC236}">
                <a16:creationId xmlns="" xmlns:a16="http://schemas.microsoft.com/office/drawing/2014/main" id="{7A0B4776-EE1F-45DC-8D5A-390E61AED515}"/>
              </a:ext>
            </a:extLst>
          </p:cNvPr>
          <p:cNvCxnSpPr>
            <a:cxnSpLocks/>
            <a:stCxn id="125" idx="2"/>
            <a:endCxn id="11" idx="0"/>
          </p:cNvCxnSpPr>
          <p:nvPr/>
        </p:nvCxnSpPr>
        <p:spPr>
          <a:xfrm rot="5400000">
            <a:off x="5472463" y="2771599"/>
            <a:ext cx="800583" cy="497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Avaliar Serviço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Cliente avalia serviço.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Analisar feedback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Receber feedbacks de clientes.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entrega for efetuada, cliente efetua feedback.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ao cliente número do feedback.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Avalia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25"/>
          <p:cNvGrpSpPr>
            <a:grpSpLocks/>
          </p:cNvGrpSpPr>
          <p:nvPr/>
        </p:nvGrpSpPr>
        <p:grpSpPr bwMode="auto">
          <a:xfrm>
            <a:off x="2072228" y="3429001"/>
            <a:ext cx="1434816" cy="412007"/>
            <a:chOff x="3960" y="4910"/>
            <a:chExt cx="1396" cy="428"/>
          </a:xfrm>
        </p:grpSpPr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Avaliação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48" name="AutoShape 24"/>
          <p:cNvCxnSpPr>
            <a:cxnSpLocks noChangeShapeType="1"/>
            <a:stCxn id="49" idx="0"/>
            <a:endCxn id="26" idx="3"/>
          </p:cNvCxnSpPr>
          <p:nvPr/>
        </p:nvCxnSpPr>
        <p:spPr bwMode="auto">
          <a:xfrm rot="5400000" flipH="1" flipV="1">
            <a:off x="3091082" y="2745713"/>
            <a:ext cx="415209" cy="102837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Avaliar serviço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4007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Realizar Contato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Atendente entra em contato com o cliente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Analisar feedback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Receber feedbacks de clientes.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entrega for efetuada, cliente efetua feedback.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ao cliente número do feedback.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Realiza 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25"/>
          <p:cNvGrpSpPr>
            <a:grpSpLocks/>
          </p:cNvGrpSpPr>
          <p:nvPr/>
        </p:nvGrpSpPr>
        <p:grpSpPr bwMode="auto">
          <a:xfrm>
            <a:off x="2072228" y="3429001"/>
            <a:ext cx="1434816" cy="412007"/>
            <a:chOff x="3960" y="4910"/>
            <a:chExt cx="1396" cy="428"/>
          </a:xfrm>
        </p:grpSpPr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Atendente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48" name="AutoShape 24"/>
          <p:cNvCxnSpPr>
            <a:cxnSpLocks noChangeShapeType="1"/>
            <a:stCxn id="49" idx="0"/>
            <a:endCxn id="26" idx="3"/>
          </p:cNvCxnSpPr>
          <p:nvPr/>
        </p:nvCxnSpPr>
        <p:spPr bwMode="auto">
          <a:xfrm rot="5400000" flipH="1" flipV="1">
            <a:off x="3091082" y="2745713"/>
            <a:ext cx="415209" cy="102837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Realizar contato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0" name="Grupo 19"/>
          <p:cNvGrpSpPr/>
          <p:nvPr/>
        </p:nvGrpSpPr>
        <p:grpSpPr>
          <a:xfrm rot="10800000">
            <a:off x="2142004" y="1871821"/>
            <a:ext cx="1504421" cy="606459"/>
            <a:chOff x="4105246" y="4214646"/>
            <a:chExt cx="1282405" cy="606459"/>
          </a:xfrm>
        </p:grpSpPr>
        <p:cxnSp>
          <p:nvCxnSpPr>
            <p:cNvPr id="21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 rot="10800000">
              <a:off x="4215954" y="4257965"/>
              <a:ext cx="1171697" cy="3397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Falha ao contatar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51284" y="342489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Cliente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5" name="Conector em curva 4"/>
          <p:cNvCxnSpPr>
            <a:stCxn id="26" idx="4"/>
            <a:endCxn id="24" idx="0"/>
          </p:cNvCxnSpPr>
          <p:nvPr/>
        </p:nvCxnSpPr>
        <p:spPr>
          <a:xfrm rot="5400000">
            <a:off x="4157396" y="3307618"/>
            <a:ext cx="261936" cy="49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3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Passar Feedback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Cliente passa Feedback.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Analisar feedback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Receber feedbacks de clientes.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entrega for efetuada, cliente efetua feedback.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ao cliente número do feedback.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 rot="480696">
            <a:off x="3738300" y="1576445"/>
            <a:ext cx="1900500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 rot="21119304"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Determina avaliação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25"/>
          <p:cNvGrpSpPr>
            <a:grpSpLocks/>
          </p:cNvGrpSpPr>
          <p:nvPr/>
        </p:nvGrpSpPr>
        <p:grpSpPr bwMode="auto">
          <a:xfrm>
            <a:off x="2072228" y="3429001"/>
            <a:ext cx="1434816" cy="412007"/>
            <a:chOff x="3960" y="4910"/>
            <a:chExt cx="1396" cy="428"/>
          </a:xfrm>
        </p:grpSpPr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Feedback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48" name="AutoShape 24"/>
          <p:cNvCxnSpPr>
            <a:cxnSpLocks noChangeShapeType="1"/>
            <a:stCxn id="49" idx="0"/>
            <a:endCxn id="26" idx="3"/>
          </p:cNvCxnSpPr>
          <p:nvPr/>
        </p:nvCxnSpPr>
        <p:spPr bwMode="auto">
          <a:xfrm rot="5400000" flipH="1" flipV="1">
            <a:off x="3091082" y="2745713"/>
            <a:ext cx="415209" cy="102837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Passar Feedback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6467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Finalizar contato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Atendente  finaliza contato.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</a:t>
            </a: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 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Analisar feedback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Receber feedbacks de clientes.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entrega for efetuada, cliente efetua feedback.</a:t>
            </a:r>
            <a:endParaRPr lang="pt-BR" sz="1100" dirty="0">
              <a:ea typeface="Calibri" pitchFamily="34" charset="0"/>
              <a:cs typeface="Times New Roman" pitchFamily="18" charset="0"/>
            </a:endParaRP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 smtClean="0">
                <a:cs typeface="Times New Roman" pitchFamily="18" charset="0"/>
              </a:rPr>
              <a:t>Informa ao cliente número do feedback.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Finalizar contato.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sp>
        <p:nvSpPr>
          <p:cNvPr id="20" name="Pentágono 19"/>
          <p:cNvSpPr/>
          <p:nvPr/>
        </p:nvSpPr>
        <p:spPr>
          <a:xfrm>
            <a:off x="2416761" y="598324"/>
            <a:ext cx="1114528" cy="724647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angulado 20"/>
          <p:cNvCxnSpPr>
            <a:cxnSpLocks/>
            <a:stCxn id="26" idx="0"/>
            <a:endCxn id="20" idx="1"/>
          </p:cNvCxnSpPr>
          <p:nvPr/>
        </p:nvCxnSpPr>
        <p:spPr>
          <a:xfrm rot="16200000" flipV="1">
            <a:off x="2753841" y="623569"/>
            <a:ext cx="1222255" cy="1896414"/>
          </a:xfrm>
          <a:prstGeom prst="bentConnector4">
            <a:avLst>
              <a:gd name="adj1" fmla="val 35178"/>
              <a:gd name="adj2" fmla="val 112054"/>
            </a:avLst>
          </a:prstGeom>
          <a:ln w="63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453028" y="660565"/>
            <a:ext cx="9546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Atendente finaliza contato</a:t>
            </a:r>
          </a:p>
        </p:txBody>
      </p:sp>
    </p:spTree>
    <p:extLst>
      <p:ext uri="{BB962C8B-B14F-4D97-AF65-F5344CB8AC3E}">
        <p14:creationId xmlns:p14="http://schemas.microsoft.com/office/powerpoint/2010/main" val="387812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175</Words>
  <Application>Microsoft Office PowerPoint</Application>
  <PresentationFormat>Widescreen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Araujo</dc:creator>
  <cp:lastModifiedBy>Jefferson Ximenes Ferreira de Araujo</cp:lastModifiedBy>
  <cp:revision>12</cp:revision>
  <dcterms:modified xsi:type="dcterms:W3CDTF">2019-06-05T23:33:08Z</dcterms:modified>
</cp:coreProperties>
</file>