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5338" autoAdjust="0"/>
  </p:normalViewPr>
  <p:slideViewPr>
    <p:cSldViewPr snapToGrid="0">
      <p:cViewPr varScale="1">
        <p:scale>
          <a:sx n="87" d="100"/>
          <a:sy n="87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41161F7-465F-4F62-9AC8-990CD591CF94}"/>
              </a:ext>
            </a:extLst>
          </p:cNvPr>
          <p:cNvSpPr/>
          <p:nvPr/>
        </p:nvSpPr>
        <p:spPr>
          <a:xfrm>
            <a:off x="3740665" y="512493"/>
            <a:ext cx="1163138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6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2AF59980-E2C9-443D-BB3D-F48CF6F10C34}"/>
              </a:ext>
            </a:extLst>
          </p:cNvPr>
          <p:cNvSpPr/>
          <p:nvPr/>
        </p:nvSpPr>
        <p:spPr>
          <a:xfrm>
            <a:off x="234021" y="512493"/>
            <a:ext cx="1217636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26A66D3-4E2B-4BD3-B108-A90DA58D2BF7}"/>
              </a:ext>
            </a:extLst>
          </p:cNvPr>
          <p:cNvSpPr/>
          <p:nvPr/>
        </p:nvSpPr>
        <p:spPr>
          <a:xfrm>
            <a:off x="6427045" y="512493"/>
            <a:ext cx="1163138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xmlns="" id="{471EF178-0F8B-4D83-AEFE-B795A258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56" y="2956554"/>
            <a:ext cx="1282604" cy="1152447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Data 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7" name="Conector em curva 92">
            <a:extLst>
              <a:ext uri="{FF2B5EF4-FFF2-40B4-BE49-F238E27FC236}">
                <a16:creationId xmlns:a16="http://schemas.microsoft.com/office/drawing/2014/main" xmlns="" id="{0F67200B-C948-47FF-842B-FBA06B8293D4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16200000" flipV="1">
            <a:off x="412162" y="1357604"/>
            <a:ext cx="1108281" cy="2469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EEE7B34F-277F-4BFA-85C9-37848C8E82F3}"/>
              </a:ext>
            </a:extLst>
          </p:cNvPr>
          <p:cNvSpPr txBox="1"/>
          <p:nvPr/>
        </p:nvSpPr>
        <p:spPr>
          <a:xfrm>
            <a:off x="405989" y="2035207"/>
            <a:ext cx="136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Solicita data</a:t>
            </a:r>
          </a:p>
        </p:txBody>
      </p:sp>
      <p:cxnSp>
        <p:nvCxnSpPr>
          <p:cNvPr id="13" name="Conector em curva 133">
            <a:extLst>
              <a:ext uri="{FF2B5EF4-FFF2-40B4-BE49-F238E27FC236}">
                <a16:creationId xmlns:a16="http://schemas.microsoft.com/office/drawing/2014/main" xmlns="" id="{B75CADC6-BDAF-482D-8D66-BA6E0C2AC08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933148" y="2438044"/>
            <a:ext cx="675126" cy="361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4D8B524B-653A-4D79-B7C2-1FE8B9CAC49F}"/>
              </a:ext>
            </a:extLst>
          </p:cNvPr>
          <p:cNvCxnSpPr/>
          <p:nvPr/>
        </p:nvCxnSpPr>
        <p:spPr>
          <a:xfrm>
            <a:off x="4202352" y="5897555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DBC8428F-C6F0-4E45-BB20-31CC9171426A}"/>
              </a:ext>
            </a:extLst>
          </p:cNvPr>
          <p:cNvCxnSpPr/>
          <p:nvPr/>
        </p:nvCxnSpPr>
        <p:spPr>
          <a:xfrm>
            <a:off x="4202352" y="6174554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E2089F17-FB18-4464-B5F3-2F1E9FF2D915}"/>
              </a:ext>
            </a:extLst>
          </p:cNvPr>
          <p:cNvSpPr txBox="1"/>
          <p:nvPr/>
        </p:nvSpPr>
        <p:spPr>
          <a:xfrm>
            <a:off x="1493003" y="5881928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20" name="Conector em curva 133">
            <a:extLst>
              <a:ext uri="{FF2B5EF4-FFF2-40B4-BE49-F238E27FC236}">
                <a16:creationId xmlns:a16="http://schemas.microsoft.com/office/drawing/2014/main" xmlns="" id="{A5E5C993-3B20-4D6C-8179-D25B9301D973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rot="16200000" flipH="1">
            <a:off x="926862" y="4633796"/>
            <a:ext cx="1772927" cy="72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1">
            <a:extLst>
              <a:ext uri="{FF2B5EF4-FFF2-40B4-BE49-F238E27FC236}">
                <a16:creationId xmlns:a16="http://schemas.microsoft.com/office/drawing/2014/main" xmlns="" id="{22196E8B-3923-447D-BCD9-AFAF9325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89" y="2932281"/>
            <a:ext cx="1363981" cy="1152447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Despachar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35" name="Conector em curva 92">
            <a:extLst>
              <a:ext uri="{FF2B5EF4-FFF2-40B4-BE49-F238E27FC236}">
                <a16:creationId xmlns:a16="http://schemas.microsoft.com/office/drawing/2014/main" xmlns="" id="{CED125C6-4B5A-46F1-8E02-7CEAE2F9D48F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rot="16200000" flipV="1">
            <a:off x="2999018" y="2239018"/>
            <a:ext cx="927852" cy="4586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302B9BED-E4B1-48C1-AEEB-44E147B543D4}"/>
              </a:ext>
            </a:extLst>
          </p:cNvPr>
          <p:cNvSpPr txBox="1"/>
          <p:nvPr/>
        </p:nvSpPr>
        <p:spPr>
          <a:xfrm>
            <a:off x="2726549" y="1604319"/>
            <a:ext cx="10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Não despachado</a:t>
            </a:r>
          </a:p>
        </p:txBody>
      </p:sp>
      <p:cxnSp>
        <p:nvCxnSpPr>
          <p:cNvPr id="40" name="Conector em curva 133">
            <a:extLst>
              <a:ext uri="{FF2B5EF4-FFF2-40B4-BE49-F238E27FC236}">
                <a16:creationId xmlns:a16="http://schemas.microsoft.com/office/drawing/2014/main" xmlns="" id="{E403336B-FD4C-497A-A504-929790A557E0}"/>
              </a:ext>
            </a:extLst>
          </p:cNvPr>
          <p:cNvCxnSpPr>
            <a:cxnSpLocks/>
            <a:stCxn id="81" idx="0"/>
            <a:endCxn id="4" idx="1"/>
          </p:cNvCxnSpPr>
          <p:nvPr/>
        </p:nvCxnSpPr>
        <p:spPr>
          <a:xfrm rot="5400000" flipH="1" flipV="1">
            <a:off x="5926424" y="889286"/>
            <a:ext cx="670196" cy="331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xmlns="" id="{B2D3CBF4-B9D1-497C-B736-52F52759D4C0}"/>
              </a:ext>
            </a:extLst>
          </p:cNvPr>
          <p:cNvCxnSpPr/>
          <p:nvPr/>
        </p:nvCxnSpPr>
        <p:spPr>
          <a:xfrm>
            <a:off x="1493003" y="5888030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xmlns="" id="{034F4B02-D04A-4A17-970F-53F73CD3C52A}"/>
              </a:ext>
            </a:extLst>
          </p:cNvPr>
          <p:cNvCxnSpPr/>
          <p:nvPr/>
        </p:nvCxnSpPr>
        <p:spPr>
          <a:xfrm>
            <a:off x="1493003" y="6165029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E70C451D-DEAF-4F4C-A5A7-B4D1FA4710F8}"/>
              </a:ext>
            </a:extLst>
          </p:cNvPr>
          <p:cNvSpPr txBox="1"/>
          <p:nvPr/>
        </p:nvSpPr>
        <p:spPr>
          <a:xfrm>
            <a:off x="4143540" y="5894876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Estoquista</a:t>
            </a:r>
          </a:p>
        </p:txBody>
      </p:sp>
      <p:cxnSp>
        <p:nvCxnSpPr>
          <p:cNvPr id="52" name="Conector: Curvo 51">
            <a:extLst>
              <a:ext uri="{FF2B5EF4-FFF2-40B4-BE49-F238E27FC236}">
                <a16:creationId xmlns:a16="http://schemas.microsoft.com/office/drawing/2014/main" xmlns="" id="{6DD6F75A-41AB-45DE-919A-84B0E186F99B}"/>
              </a:ext>
            </a:extLst>
          </p:cNvPr>
          <p:cNvCxnSpPr>
            <a:cxnSpLocks/>
            <a:stCxn id="34" idx="4"/>
            <a:endCxn id="50" idx="0"/>
          </p:cNvCxnSpPr>
          <p:nvPr/>
        </p:nvCxnSpPr>
        <p:spPr>
          <a:xfrm rot="16200000" flipH="1">
            <a:off x="3353831" y="4423177"/>
            <a:ext cx="1810148" cy="11332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xmlns="" id="{65C53157-B65C-422B-B79F-6C92B026B153}"/>
              </a:ext>
            </a:extLst>
          </p:cNvPr>
          <p:cNvCxnSpPr>
            <a:cxnSpLocks/>
          </p:cNvCxnSpPr>
          <p:nvPr/>
        </p:nvCxnSpPr>
        <p:spPr>
          <a:xfrm flipV="1">
            <a:off x="2717235" y="1628453"/>
            <a:ext cx="9313" cy="382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xmlns="" id="{D23AEA09-495F-47C0-90E1-4132048DA718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726549" y="1804374"/>
            <a:ext cx="273314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D63AE678-03FB-49B1-84BE-DCD3E607A018}"/>
              </a:ext>
            </a:extLst>
          </p:cNvPr>
          <p:cNvSpPr txBox="1"/>
          <p:nvPr/>
        </p:nvSpPr>
        <p:spPr>
          <a:xfrm rot="16356789">
            <a:off x="2361384" y="1726920"/>
            <a:ext cx="58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Resposta</a:t>
            </a:r>
            <a:endParaRPr lang="pt-BR" dirty="0"/>
          </a:p>
        </p:txBody>
      </p:sp>
      <p:cxnSp>
        <p:nvCxnSpPr>
          <p:cNvPr id="60" name="Conector em curva 92">
            <a:extLst>
              <a:ext uri="{FF2B5EF4-FFF2-40B4-BE49-F238E27FC236}">
                <a16:creationId xmlns:a16="http://schemas.microsoft.com/office/drawing/2014/main" xmlns="" id="{12B1F1C0-4ED9-44CB-B12F-B1D13CCB4D1C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3623305" y="1472157"/>
            <a:ext cx="1244160" cy="1536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xmlns="" id="{A5570393-23B2-4F1F-AA9B-B6BB095065C2}"/>
              </a:ext>
            </a:extLst>
          </p:cNvPr>
          <p:cNvSpPr txBox="1"/>
          <p:nvPr/>
        </p:nvSpPr>
        <p:spPr>
          <a:xfrm>
            <a:off x="3661478" y="2171086"/>
            <a:ext cx="101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</p:txBody>
      </p:sp>
      <p:cxnSp>
        <p:nvCxnSpPr>
          <p:cNvPr id="67" name="Conector em curva 133">
            <a:extLst>
              <a:ext uri="{FF2B5EF4-FFF2-40B4-BE49-F238E27FC236}">
                <a16:creationId xmlns:a16="http://schemas.microsoft.com/office/drawing/2014/main" xmlns="" id="{DE7E387D-49BF-4D1C-BCB6-9AED031F9E3D}"/>
              </a:ext>
            </a:extLst>
          </p:cNvPr>
          <p:cNvCxnSpPr>
            <a:cxnSpLocks/>
            <a:stCxn id="65" idx="2"/>
            <a:endCxn id="34" idx="7"/>
          </p:cNvCxnSpPr>
          <p:nvPr/>
        </p:nvCxnSpPr>
        <p:spPr>
          <a:xfrm rot="16200000" flipH="1">
            <a:off x="3829655" y="2756188"/>
            <a:ext cx="683746" cy="59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31">
            <a:extLst>
              <a:ext uri="{FF2B5EF4-FFF2-40B4-BE49-F238E27FC236}">
                <a16:creationId xmlns:a16="http://schemas.microsoft.com/office/drawing/2014/main" xmlns="" id="{0F49E56C-9294-4FFB-AD64-D10106C6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355" y="2812889"/>
            <a:ext cx="1334563" cy="1332391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 </a:t>
            </a: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76" name="Conector em curva 92">
            <a:extLst>
              <a:ext uri="{FF2B5EF4-FFF2-40B4-BE49-F238E27FC236}">
                <a16:creationId xmlns:a16="http://schemas.microsoft.com/office/drawing/2014/main" xmlns="" id="{931CAF16-C6F7-45C5-82B7-8F9EDC9AE3C9}"/>
              </a:ext>
            </a:extLst>
          </p:cNvPr>
          <p:cNvCxnSpPr>
            <a:cxnSpLocks/>
            <a:stCxn id="75" idx="1"/>
            <a:endCxn id="81" idx="2"/>
          </p:cNvCxnSpPr>
          <p:nvPr/>
        </p:nvCxnSpPr>
        <p:spPr>
          <a:xfrm rot="5400000" flipH="1" flipV="1">
            <a:off x="5218900" y="2130914"/>
            <a:ext cx="1217997" cy="53620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xmlns="" id="{06E82BE2-24D4-44DA-82BB-87BBD8DCA6A7}"/>
              </a:ext>
            </a:extLst>
          </p:cNvPr>
          <p:cNvSpPr txBox="1"/>
          <p:nvPr/>
        </p:nvSpPr>
        <p:spPr>
          <a:xfrm>
            <a:off x="5588942" y="1389906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Destinatário ausente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xmlns="" id="{045149C3-C8BB-4B52-A52F-2D4DA4DFBE3F}"/>
              </a:ext>
            </a:extLst>
          </p:cNvPr>
          <p:cNvCxnSpPr>
            <a:cxnSpLocks/>
          </p:cNvCxnSpPr>
          <p:nvPr/>
        </p:nvCxnSpPr>
        <p:spPr>
          <a:xfrm>
            <a:off x="5522751" y="1614480"/>
            <a:ext cx="273314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C1E1D4A5-82F3-4F24-8D61-E103D995DA97}"/>
              </a:ext>
            </a:extLst>
          </p:cNvPr>
          <p:cNvSpPr txBox="1"/>
          <p:nvPr/>
        </p:nvSpPr>
        <p:spPr>
          <a:xfrm rot="16723776">
            <a:off x="5156204" y="1502539"/>
            <a:ext cx="58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Resposta</a:t>
            </a:r>
            <a:endParaRPr lang="pt-BR" dirty="0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xmlns="" id="{0230CCC7-4049-4339-AEAF-03EC084D6572}"/>
              </a:ext>
            </a:extLst>
          </p:cNvPr>
          <p:cNvCxnSpPr>
            <a:cxnSpLocks/>
          </p:cNvCxnSpPr>
          <p:nvPr/>
        </p:nvCxnSpPr>
        <p:spPr>
          <a:xfrm flipV="1">
            <a:off x="5507520" y="1424589"/>
            <a:ext cx="33749" cy="3951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em curva 92">
            <a:extLst>
              <a:ext uri="{FF2B5EF4-FFF2-40B4-BE49-F238E27FC236}">
                <a16:creationId xmlns:a16="http://schemas.microsoft.com/office/drawing/2014/main" xmlns="" id="{1F4DC0D9-2F79-4CA9-90BE-95FC643CA3C4}"/>
              </a:ext>
            </a:extLst>
          </p:cNvPr>
          <p:cNvCxnSpPr>
            <a:cxnSpLocks/>
            <a:stCxn id="96" idx="0"/>
            <a:endCxn id="4" idx="2"/>
          </p:cNvCxnSpPr>
          <p:nvPr/>
        </p:nvCxnSpPr>
        <p:spPr>
          <a:xfrm rot="5400000" flipH="1" flipV="1">
            <a:off x="6359974" y="1260084"/>
            <a:ext cx="981798" cy="31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6515AAB2-F87F-4C0D-A4B4-CDCE8DD301B2}"/>
              </a:ext>
            </a:extLst>
          </p:cNvPr>
          <p:cNvSpPr txBox="1"/>
          <p:nvPr/>
        </p:nvSpPr>
        <p:spPr>
          <a:xfrm>
            <a:off x="6186074" y="1908724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Recebe entrega</a:t>
            </a:r>
          </a:p>
        </p:txBody>
      </p:sp>
      <p:cxnSp>
        <p:nvCxnSpPr>
          <p:cNvPr id="98" name="Conector em curva 133">
            <a:extLst>
              <a:ext uri="{FF2B5EF4-FFF2-40B4-BE49-F238E27FC236}">
                <a16:creationId xmlns:a16="http://schemas.microsoft.com/office/drawing/2014/main" xmlns="" id="{CDFF5851-7E44-4285-A101-695815F3CC06}"/>
              </a:ext>
            </a:extLst>
          </p:cNvPr>
          <p:cNvCxnSpPr>
            <a:cxnSpLocks/>
            <a:stCxn id="96" idx="2"/>
            <a:endCxn id="75" idx="0"/>
          </p:cNvCxnSpPr>
          <p:nvPr/>
        </p:nvCxnSpPr>
        <p:spPr>
          <a:xfrm rot="5400000">
            <a:off x="6110358" y="2230114"/>
            <a:ext cx="504055" cy="661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xmlns="" id="{78999FC6-F741-441A-96DA-CF5F23F01F62}"/>
              </a:ext>
            </a:extLst>
          </p:cNvPr>
          <p:cNvCxnSpPr/>
          <p:nvPr/>
        </p:nvCxnSpPr>
        <p:spPr>
          <a:xfrm>
            <a:off x="7245002" y="5881928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xmlns="" id="{14FEA43A-DF60-4FEB-8D78-59B63E7983CF}"/>
              </a:ext>
            </a:extLst>
          </p:cNvPr>
          <p:cNvCxnSpPr/>
          <p:nvPr/>
        </p:nvCxnSpPr>
        <p:spPr>
          <a:xfrm>
            <a:off x="7245002" y="6158927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xmlns="" id="{41615959-0918-483B-8103-152D95537CC3}"/>
              </a:ext>
            </a:extLst>
          </p:cNvPr>
          <p:cNvSpPr txBox="1"/>
          <p:nvPr/>
        </p:nvSpPr>
        <p:spPr>
          <a:xfrm>
            <a:off x="7245002" y="5871063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Entregador</a:t>
            </a:r>
          </a:p>
        </p:txBody>
      </p:sp>
      <p:cxnSp>
        <p:nvCxnSpPr>
          <p:cNvPr id="112" name="Conector em curva 133">
            <a:extLst>
              <a:ext uri="{FF2B5EF4-FFF2-40B4-BE49-F238E27FC236}">
                <a16:creationId xmlns:a16="http://schemas.microsoft.com/office/drawing/2014/main" xmlns="" id="{E340D0CF-C07D-4C40-B933-3D089389DC11}"/>
              </a:ext>
            </a:extLst>
          </p:cNvPr>
          <p:cNvCxnSpPr>
            <a:cxnSpLocks/>
            <a:stCxn id="75" idx="4"/>
            <a:endCxn id="111" idx="0"/>
          </p:cNvCxnSpPr>
          <p:nvPr/>
        </p:nvCxnSpPr>
        <p:spPr>
          <a:xfrm rot="16200000" flipH="1">
            <a:off x="6116423" y="4060493"/>
            <a:ext cx="1725783" cy="18953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31">
            <a:extLst>
              <a:ext uri="{FF2B5EF4-FFF2-40B4-BE49-F238E27FC236}">
                <a16:creationId xmlns:a16="http://schemas.microsoft.com/office/drawing/2014/main" xmlns="" id="{BFA70858-E94E-408D-A005-B979E2D1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825" y="2476440"/>
            <a:ext cx="1377258" cy="1332392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138" name="Conector em curva 92">
            <a:extLst>
              <a:ext uri="{FF2B5EF4-FFF2-40B4-BE49-F238E27FC236}">
                <a16:creationId xmlns:a16="http://schemas.microsoft.com/office/drawing/2014/main" xmlns="" id="{B311D403-1C81-460A-969F-A4035B760EEC}"/>
              </a:ext>
            </a:extLst>
          </p:cNvPr>
          <p:cNvCxnSpPr>
            <a:cxnSpLocks/>
            <a:stCxn id="137" idx="0"/>
            <a:endCxn id="142" idx="2"/>
          </p:cNvCxnSpPr>
          <p:nvPr/>
        </p:nvCxnSpPr>
        <p:spPr>
          <a:xfrm rot="5400000" flipH="1" flipV="1">
            <a:off x="7452529" y="1956607"/>
            <a:ext cx="774758" cy="2649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xmlns="" id="{137D5587-E32F-4360-9B4C-1E9D99DC13B7}"/>
              </a:ext>
            </a:extLst>
          </p:cNvPr>
          <p:cNvSpPr txBox="1"/>
          <p:nvPr/>
        </p:nvSpPr>
        <p:spPr>
          <a:xfrm>
            <a:off x="7465305" y="1301572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Assina confirmação</a:t>
            </a:r>
          </a:p>
        </p:txBody>
      </p:sp>
      <p:cxnSp>
        <p:nvCxnSpPr>
          <p:cNvPr id="144" name="Conector em curva 133">
            <a:extLst>
              <a:ext uri="{FF2B5EF4-FFF2-40B4-BE49-F238E27FC236}">
                <a16:creationId xmlns:a16="http://schemas.microsoft.com/office/drawing/2014/main" xmlns="" id="{83278C0B-747E-47D3-B0DE-4E309641BA17}"/>
              </a:ext>
            </a:extLst>
          </p:cNvPr>
          <p:cNvCxnSpPr>
            <a:cxnSpLocks/>
            <a:stCxn id="142" idx="0"/>
            <a:endCxn id="4" idx="3"/>
          </p:cNvCxnSpPr>
          <p:nvPr/>
        </p:nvCxnSpPr>
        <p:spPr>
          <a:xfrm rot="16200000" flipV="1">
            <a:off x="7490342" y="819551"/>
            <a:ext cx="581862" cy="382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: Curvo 146">
            <a:extLst>
              <a:ext uri="{FF2B5EF4-FFF2-40B4-BE49-F238E27FC236}">
                <a16:creationId xmlns:a16="http://schemas.microsoft.com/office/drawing/2014/main" xmlns="" id="{91EBC732-EDED-4C08-969D-6D57CC537825}"/>
              </a:ext>
            </a:extLst>
          </p:cNvPr>
          <p:cNvCxnSpPr>
            <a:cxnSpLocks/>
            <a:stCxn id="137" idx="4"/>
            <a:endCxn id="111" idx="0"/>
          </p:cNvCxnSpPr>
          <p:nvPr/>
        </p:nvCxnSpPr>
        <p:spPr>
          <a:xfrm rot="16200000" flipH="1">
            <a:off x="6786108" y="4730178"/>
            <a:ext cx="2062231" cy="21953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31">
            <a:extLst>
              <a:ext uri="{FF2B5EF4-FFF2-40B4-BE49-F238E27FC236}">
                <a16:creationId xmlns:a16="http://schemas.microsoft.com/office/drawing/2014/main" xmlns="" id="{EB82820D-E0AE-4754-B836-43765ECA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682" y="2839020"/>
            <a:ext cx="1465405" cy="1280128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152" name="Conector: Curvo 151">
            <a:extLst>
              <a:ext uri="{FF2B5EF4-FFF2-40B4-BE49-F238E27FC236}">
                <a16:creationId xmlns:a16="http://schemas.microsoft.com/office/drawing/2014/main" xmlns="" id="{51CFE490-DA76-4612-B66C-CBD01900EF3F}"/>
              </a:ext>
            </a:extLst>
          </p:cNvPr>
          <p:cNvCxnSpPr>
            <a:cxnSpLocks/>
            <a:stCxn id="151" idx="4"/>
            <a:endCxn id="111" idx="0"/>
          </p:cNvCxnSpPr>
          <p:nvPr/>
        </p:nvCxnSpPr>
        <p:spPr>
          <a:xfrm rot="5400000">
            <a:off x="7972232" y="4073909"/>
            <a:ext cx="1751915" cy="184239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tângulo 164">
            <a:extLst>
              <a:ext uri="{FF2B5EF4-FFF2-40B4-BE49-F238E27FC236}">
                <a16:creationId xmlns:a16="http://schemas.microsoft.com/office/drawing/2014/main" xmlns="" id="{9699D4B6-3562-4D1E-88E3-12930F6EC04E}"/>
              </a:ext>
            </a:extLst>
          </p:cNvPr>
          <p:cNvSpPr/>
          <p:nvPr/>
        </p:nvSpPr>
        <p:spPr>
          <a:xfrm>
            <a:off x="9034119" y="512492"/>
            <a:ext cx="1217636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166" name="Conector em curva 92">
            <a:extLst>
              <a:ext uri="{FF2B5EF4-FFF2-40B4-BE49-F238E27FC236}">
                <a16:creationId xmlns:a16="http://schemas.microsoft.com/office/drawing/2014/main" xmlns="" id="{F230A1A2-8D76-463F-8733-26E68E021773}"/>
              </a:ext>
            </a:extLst>
          </p:cNvPr>
          <p:cNvCxnSpPr>
            <a:cxnSpLocks/>
            <a:stCxn id="170" idx="0"/>
            <a:endCxn id="165" idx="2"/>
          </p:cNvCxnSpPr>
          <p:nvPr/>
        </p:nvCxnSpPr>
        <p:spPr>
          <a:xfrm rot="16200000" flipV="1">
            <a:off x="9334979" y="1234884"/>
            <a:ext cx="632493" cy="16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aixaDeTexto 169">
            <a:extLst>
              <a:ext uri="{FF2B5EF4-FFF2-40B4-BE49-F238E27FC236}">
                <a16:creationId xmlns:a16="http://schemas.microsoft.com/office/drawing/2014/main" xmlns="" id="{774675D0-104B-485B-9F4E-7CC10EC8EEED}"/>
              </a:ext>
            </a:extLst>
          </p:cNvPr>
          <p:cNvSpPr txBox="1"/>
          <p:nvPr/>
        </p:nvSpPr>
        <p:spPr>
          <a:xfrm>
            <a:off x="9152455" y="1559418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</a:p>
        </p:txBody>
      </p:sp>
      <p:cxnSp>
        <p:nvCxnSpPr>
          <p:cNvPr id="173" name="Conector em curva 133">
            <a:extLst>
              <a:ext uri="{FF2B5EF4-FFF2-40B4-BE49-F238E27FC236}">
                <a16:creationId xmlns:a16="http://schemas.microsoft.com/office/drawing/2014/main" xmlns="" id="{6A64E0E5-8026-4FFF-9B38-AC843C760C5D}"/>
              </a:ext>
            </a:extLst>
          </p:cNvPr>
          <p:cNvCxnSpPr>
            <a:cxnSpLocks/>
            <a:stCxn id="170" idx="2"/>
            <a:endCxn id="151" idx="0"/>
          </p:cNvCxnSpPr>
          <p:nvPr/>
        </p:nvCxnSpPr>
        <p:spPr>
          <a:xfrm rot="16200000" flipH="1">
            <a:off x="9274703" y="2344338"/>
            <a:ext cx="879492" cy="10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em curva 133">
            <a:extLst>
              <a:ext uri="{FF2B5EF4-FFF2-40B4-BE49-F238E27FC236}">
                <a16:creationId xmlns:a16="http://schemas.microsoft.com/office/drawing/2014/main" xmlns="" id="{6A8AC104-1910-4A17-BE33-9C45ABE51C9E}"/>
              </a:ext>
            </a:extLst>
          </p:cNvPr>
          <p:cNvCxnSpPr>
            <a:cxnSpLocks/>
            <a:stCxn id="38" idx="0"/>
            <a:endCxn id="2" idx="1"/>
          </p:cNvCxnSpPr>
          <p:nvPr/>
        </p:nvCxnSpPr>
        <p:spPr>
          <a:xfrm rot="5400000" flipH="1" flipV="1">
            <a:off x="3044832" y="908486"/>
            <a:ext cx="884609" cy="5070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59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Ximenes Ferreira de Araujo</dc:creator>
  <cp:lastModifiedBy>Jefferson Ximenes Ferreira de Araujo</cp:lastModifiedBy>
  <cp:revision>12</cp:revision>
  <dcterms:modified xsi:type="dcterms:W3CDTF">2019-06-05T22:32:10Z</dcterms:modified>
</cp:coreProperties>
</file>