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06429-5415-4CC6-A89D-427EEBCCA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F775E5-D0A2-4593-A6F5-4E326599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D8F7B8-070D-4D1B-BD00-8738CFB7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C7B86C-6329-4EBE-B076-C53BA50C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C784E1-D041-40A4-B18E-DF167D2C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8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E227B-8F48-4693-A205-8D428E20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59CC4C-9119-4C30-BACC-3E9A60BC7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D2C44-4A0D-4497-9DF1-169553B3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17F4BE-7E41-4810-8A12-B995DE3D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A180C-6A1E-4237-8854-A36829B2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3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80B701-75FE-45D1-8CDD-FA0037EF6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1AA688-7670-4742-85CA-D1A3084A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3353B-8BC4-4EE9-B0E3-6702352A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FF825A-BA87-426E-81E5-75C20D3C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852E74-8420-481A-94AB-EA95729B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64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03DC-0A4E-4A3B-97EF-079A63C1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BA67A-1A32-4610-B5A1-AC3EBF39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6CE8D7-75DB-4EB5-95AA-85C29706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FA3507-96D1-461E-A9B6-FB0C03D3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092AD5-8F21-4F10-BD6E-9BCDED98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52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54A1B-8451-411E-8063-6612107E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8357F3-28EA-4C21-8470-A2665A39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1CA9E-38F0-47EE-BAFD-45E59DEB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2E278D-FF1F-4757-B101-BB5491EF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ECA1A-950F-4B38-830B-451A2E50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83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F41C-21DD-4E3D-926B-7BA367F7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63E54-E104-45D1-BE97-D0C583623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5A4BEB-0881-4244-B159-D41D80A0C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7B1410-EF35-4DC7-ADC5-03C3AEA8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6684D-1CA1-4727-991D-7B71A222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161A4A-CF9C-4AA6-9A14-E033213E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04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8E3EC-771C-4609-9D2B-B5BD2FA8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1A6251-1199-4FC8-951D-3F4FCE676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53DED4-D9CB-4D09-A180-1DD34B63F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BD8F4B-65DA-4BE8-B087-31D4227E4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4068F6-27D0-4D42-AACC-E93FE479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67E11E-7E7D-4768-8792-9BC51C1A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319838-3CF1-4500-AA41-254B49EE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F0780C-13C0-4AD7-9068-2CBE0820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4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94366-1E22-48B6-B464-A12B7A68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5D62A5-787C-444C-9E1E-A1ECB2E4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314C45-3D07-4701-8355-A55170AA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B8711E-B3B0-4EF6-B101-9755D1C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68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502C40-65C1-4CE6-96DF-A57DD933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0C4D2C-748B-40D8-BE0E-F601D9F2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0A1F7E-43C2-42DC-9A09-D464EB86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44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D25D5-AF65-4418-9E22-0FD41927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8D9F8-D8D4-42DE-8579-D304419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44B0E7-18BE-4A84-B2B4-A639EEC28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E3AFC6-CA30-487F-A9A6-3D9F6B2E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8CBC91-8513-4938-A85C-61448EBA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1DAFF8-A00E-4431-BCA1-15434CD9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93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D8623-8755-4197-B500-0DE2297D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E72479-937B-48F9-98A3-53E089610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BAFC5C-04A3-4152-8EF5-12C18C10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BF77E8-CF59-423A-98C1-82602C61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07B6A9-D008-4B39-872A-370114C1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1B72E3-44DC-4355-8530-D48E6C21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4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E7CEFE-5A9A-4DB4-948F-883FF5E2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64FE00-25E1-46AB-ACB7-9170985F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04C9E-5176-4927-BD5F-68A330552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F9A58-BD45-4936-940D-686319E4E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B6AFF9-ED8C-46D5-92E1-4B209BB73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9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8DAE8B99-F682-4982-88DA-199CEF0AD659}"/>
              </a:ext>
            </a:extLst>
          </p:cNvPr>
          <p:cNvSpPr/>
          <p:nvPr/>
        </p:nvSpPr>
        <p:spPr>
          <a:xfrm>
            <a:off x="296176" y="1396748"/>
            <a:ext cx="8529433" cy="4526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E593D07-3AE3-439A-AE79-E0F90D968EE6}"/>
              </a:ext>
            </a:extLst>
          </p:cNvPr>
          <p:cNvSpPr/>
          <p:nvPr/>
        </p:nvSpPr>
        <p:spPr>
          <a:xfrm>
            <a:off x="999432" y="118929"/>
            <a:ext cx="480291" cy="415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BCCA66-1752-4C5E-A48D-CFFE863EBE7A}"/>
              </a:ext>
            </a:extLst>
          </p:cNvPr>
          <p:cNvSpPr txBox="1"/>
          <p:nvPr/>
        </p:nvSpPr>
        <p:spPr>
          <a:xfrm>
            <a:off x="105483" y="714751"/>
            <a:ext cx="2268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1- Cliente define data de entrega</a:t>
            </a:r>
          </a:p>
          <a:p>
            <a:pPr algn="ctr"/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 Definir prazo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24CBC7-5E20-456E-A1C5-D973440BD002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239576" y="534566"/>
            <a:ext cx="2" cy="1801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4527E7D-A771-456A-B29F-FA7A4F21814E}"/>
              </a:ext>
            </a:extLst>
          </p:cNvPr>
          <p:cNvCxnSpPr>
            <a:stCxn id="6" idx="2"/>
          </p:cNvCxnSpPr>
          <p:nvPr/>
        </p:nvCxnSpPr>
        <p:spPr>
          <a:xfrm>
            <a:off x="1239576" y="1176416"/>
            <a:ext cx="1" cy="706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64F7314-A874-4B0F-8C0D-6F32EEEF900F}"/>
              </a:ext>
            </a:extLst>
          </p:cNvPr>
          <p:cNvCxnSpPr/>
          <p:nvPr/>
        </p:nvCxnSpPr>
        <p:spPr>
          <a:xfrm flipH="1" flipV="1">
            <a:off x="1089486" y="1529746"/>
            <a:ext cx="138544" cy="3509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0D340F3-5895-47E0-84EB-E40D941FD0AB}"/>
              </a:ext>
            </a:extLst>
          </p:cNvPr>
          <p:cNvCxnSpPr/>
          <p:nvPr/>
        </p:nvCxnSpPr>
        <p:spPr>
          <a:xfrm flipV="1">
            <a:off x="1251123" y="1532093"/>
            <a:ext cx="152400" cy="350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tângulo Arredondado 26">
            <a:extLst>
              <a:ext uri="{FF2B5EF4-FFF2-40B4-BE49-F238E27FC236}">
                <a16:creationId xmlns:a16="http://schemas.microsoft.com/office/drawing/2014/main" id="{A700E1C6-F756-4AEA-A791-8E48D35DEE48}"/>
              </a:ext>
            </a:extLst>
          </p:cNvPr>
          <p:cNvSpPr/>
          <p:nvPr/>
        </p:nvSpPr>
        <p:spPr>
          <a:xfrm>
            <a:off x="796233" y="1880728"/>
            <a:ext cx="895926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7C4299-55A3-4906-87B3-77AC735BEDC3}"/>
              </a:ext>
            </a:extLst>
          </p:cNvPr>
          <p:cNvSpPr txBox="1"/>
          <p:nvPr/>
        </p:nvSpPr>
        <p:spPr>
          <a:xfrm>
            <a:off x="870123" y="1883212"/>
            <a:ext cx="82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Recebido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0A1AFD7-90AF-4A93-85F8-6D62EC19E322}"/>
              </a:ext>
            </a:extLst>
          </p:cNvPr>
          <p:cNvCxnSpPr>
            <a:stCxn id="14" idx="1"/>
            <a:endCxn id="11" idx="3"/>
          </p:cNvCxnSpPr>
          <p:nvPr/>
        </p:nvCxnSpPr>
        <p:spPr>
          <a:xfrm flipH="1" flipV="1">
            <a:off x="1692159" y="2182084"/>
            <a:ext cx="3541798" cy="5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Losango 13">
            <a:extLst>
              <a:ext uri="{FF2B5EF4-FFF2-40B4-BE49-F238E27FC236}">
                <a16:creationId xmlns:a16="http://schemas.microsoft.com/office/drawing/2014/main" id="{8DF45A6F-1FF1-42DC-AE47-66C85E72C784}"/>
              </a:ext>
            </a:extLst>
          </p:cNvPr>
          <p:cNvSpPr/>
          <p:nvPr/>
        </p:nvSpPr>
        <p:spPr>
          <a:xfrm>
            <a:off x="5233957" y="1958653"/>
            <a:ext cx="335972" cy="457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28D0293-98D3-48FE-851E-19F022BB318A}"/>
              </a:ext>
            </a:extLst>
          </p:cNvPr>
          <p:cNvSpPr txBox="1"/>
          <p:nvPr/>
        </p:nvSpPr>
        <p:spPr>
          <a:xfrm>
            <a:off x="1715252" y="1722651"/>
            <a:ext cx="289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2 – Vendedor verifica data de entrega</a:t>
            </a:r>
          </a:p>
          <a:p>
            <a:pPr algn="ctr"/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 Definir prazo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89F1338-BFB9-43E2-980D-386D0B17148B}"/>
              </a:ext>
            </a:extLst>
          </p:cNvPr>
          <p:cNvCxnSpPr/>
          <p:nvPr/>
        </p:nvCxnSpPr>
        <p:spPr>
          <a:xfrm flipV="1">
            <a:off x="11141930" y="2176883"/>
            <a:ext cx="273339" cy="79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1267893-933A-4F31-87DC-AF7C039BADF6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1543683" y="4703159"/>
            <a:ext cx="120578" cy="131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CDD14E2-EB0E-4392-8CC6-5BEAE3499B54}"/>
              </a:ext>
            </a:extLst>
          </p:cNvPr>
          <p:cNvSpPr txBox="1"/>
          <p:nvPr/>
        </p:nvSpPr>
        <p:spPr>
          <a:xfrm>
            <a:off x="5677382" y="1901148"/>
            <a:ext cx="249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488D478-DAEA-41F0-842F-6536DEB25D60}"/>
              </a:ext>
            </a:extLst>
          </p:cNvPr>
          <p:cNvSpPr/>
          <p:nvPr/>
        </p:nvSpPr>
        <p:spPr>
          <a:xfrm>
            <a:off x="11430869" y="1907659"/>
            <a:ext cx="572655" cy="529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6D7F4E7-C3F1-41F2-BADF-C25F1C304449}"/>
              </a:ext>
            </a:extLst>
          </p:cNvPr>
          <p:cNvSpPr/>
          <p:nvPr/>
        </p:nvSpPr>
        <p:spPr>
          <a:xfrm>
            <a:off x="11514076" y="1999835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BEA2909-54A8-404A-8582-F20871AE1C1F}"/>
              </a:ext>
            </a:extLst>
          </p:cNvPr>
          <p:cNvSpPr txBox="1"/>
          <p:nvPr/>
        </p:nvSpPr>
        <p:spPr>
          <a:xfrm>
            <a:off x="11190694" y="2381112"/>
            <a:ext cx="107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Não aprovado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0940D2D-619C-4D40-B6C5-2D2692A6FD25}"/>
              </a:ext>
            </a:extLst>
          </p:cNvPr>
          <p:cNvCxnSpPr/>
          <p:nvPr/>
        </p:nvCxnSpPr>
        <p:spPr>
          <a:xfrm flipH="1">
            <a:off x="5401942" y="2437790"/>
            <a:ext cx="1" cy="3809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1982D17-3CD4-4E8E-9552-C08F01850708}"/>
              </a:ext>
            </a:extLst>
          </p:cNvPr>
          <p:cNvCxnSpPr>
            <a:cxnSpLocks/>
          </p:cNvCxnSpPr>
          <p:nvPr/>
        </p:nvCxnSpPr>
        <p:spPr>
          <a:xfrm flipH="1" flipV="1">
            <a:off x="1682586" y="2791281"/>
            <a:ext cx="3719357" cy="199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F025E08-54D5-4EE3-AB94-50C6D24AB21E}"/>
              </a:ext>
            </a:extLst>
          </p:cNvPr>
          <p:cNvCxnSpPr>
            <a:cxnSpLocks/>
          </p:cNvCxnSpPr>
          <p:nvPr/>
        </p:nvCxnSpPr>
        <p:spPr>
          <a:xfrm>
            <a:off x="1673033" y="2791281"/>
            <a:ext cx="9553" cy="4885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9C30E6D-FA3D-43C1-A3D8-ABFE0DFA8958}"/>
              </a:ext>
            </a:extLst>
          </p:cNvPr>
          <p:cNvCxnSpPr/>
          <p:nvPr/>
        </p:nvCxnSpPr>
        <p:spPr>
          <a:xfrm flipV="1">
            <a:off x="1692157" y="2957939"/>
            <a:ext cx="152400" cy="350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F1B6F87-43AA-47B7-92F7-F87B9FF98B47}"/>
              </a:ext>
            </a:extLst>
          </p:cNvPr>
          <p:cNvCxnSpPr/>
          <p:nvPr/>
        </p:nvCxnSpPr>
        <p:spPr>
          <a:xfrm flipH="1" flipV="1">
            <a:off x="1555923" y="2957939"/>
            <a:ext cx="136233" cy="350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0EB879-FA07-4658-A6C7-94B3FF5B0614}"/>
              </a:ext>
            </a:extLst>
          </p:cNvPr>
          <p:cNvSpPr txBox="1"/>
          <p:nvPr/>
        </p:nvSpPr>
        <p:spPr>
          <a:xfrm>
            <a:off x="3074797" y="2520926"/>
            <a:ext cx="16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[Prazo verificado]</a:t>
            </a:r>
          </a:p>
        </p:txBody>
      </p:sp>
      <p:sp>
        <p:nvSpPr>
          <p:cNvPr id="29" name="Retângulo Arredondado 68">
            <a:extLst>
              <a:ext uri="{FF2B5EF4-FFF2-40B4-BE49-F238E27FC236}">
                <a16:creationId xmlns:a16="http://schemas.microsoft.com/office/drawing/2014/main" id="{F681F475-B650-4C2A-BC68-0406710DB38F}"/>
              </a:ext>
            </a:extLst>
          </p:cNvPr>
          <p:cNvSpPr/>
          <p:nvPr/>
        </p:nvSpPr>
        <p:spPr>
          <a:xfrm>
            <a:off x="1225071" y="3319370"/>
            <a:ext cx="895926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640D888-E328-4688-AB11-0CD3897FE7EA}"/>
              </a:ext>
            </a:extLst>
          </p:cNvPr>
          <p:cNvSpPr txBox="1"/>
          <p:nvPr/>
        </p:nvSpPr>
        <p:spPr>
          <a:xfrm>
            <a:off x="1320332" y="3279831"/>
            <a:ext cx="90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Verificado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954AFF9-F9F4-4BB6-999F-B4DEB308EFCB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120997" y="3620726"/>
            <a:ext cx="3108705" cy="4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553494D-3AF6-447A-8D96-C0CF32F28E28}"/>
              </a:ext>
            </a:extLst>
          </p:cNvPr>
          <p:cNvSpPr txBox="1"/>
          <p:nvPr/>
        </p:nvSpPr>
        <p:spPr>
          <a:xfrm>
            <a:off x="11096893" y="3781154"/>
            <a:ext cx="12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Cancelado</a:t>
            </a:r>
          </a:p>
          <a:p>
            <a:pPr algn="ctr"/>
            <a:r>
              <a:rPr lang="pt-BR" sz="1200" dirty="0"/>
              <a:t>Pelo vendedor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AFAA270-7EB7-4A6B-95D3-1567C86FAC2E}"/>
              </a:ext>
            </a:extLst>
          </p:cNvPr>
          <p:cNvSpPr txBox="1"/>
          <p:nvPr/>
        </p:nvSpPr>
        <p:spPr>
          <a:xfrm>
            <a:off x="2211991" y="3123582"/>
            <a:ext cx="2867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 – Data indisponível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&gt;&gt;Verificar disponibilidade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BB473290-C80E-407D-8563-BF0F852853A3}"/>
              </a:ext>
            </a:extLst>
          </p:cNvPr>
          <p:cNvCxnSpPr>
            <a:cxnSpLocks/>
          </p:cNvCxnSpPr>
          <p:nvPr/>
        </p:nvCxnSpPr>
        <p:spPr>
          <a:xfrm>
            <a:off x="5569929" y="3891639"/>
            <a:ext cx="0" cy="12444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84B515D-8157-4DC9-A40C-B5F671832025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112224" y="5136059"/>
            <a:ext cx="3457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CEB3019-1228-4912-A784-14EF285711C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661614" y="4573268"/>
            <a:ext cx="2647" cy="2614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tângulo Arredondado 89">
            <a:extLst>
              <a:ext uri="{FF2B5EF4-FFF2-40B4-BE49-F238E27FC236}">
                <a16:creationId xmlns:a16="http://schemas.microsoft.com/office/drawing/2014/main" id="{5CF3F208-722A-4467-8293-68DFD3C36F5A}"/>
              </a:ext>
            </a:extLst>
          </p:cNvPr>
          <p:cNvSpPr/>
          <p:nvPr/>
        </p:nvSpPr>
        <p:spPr>
          <a:xfrm>
            <a:off x="1216298" y="4834703"/>
            <a:ext cx="895926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AACF5E-6ABE-420C-997B-C49BA51D70C6}"/>
              </a:ext>
            </a:extLst>
          </p:cNvPr>
          <p:cNvSpPr txBox="1"/>
          <p:nvPr/>
        </p:nvSpPr>
        <p:spPr>
          <a:xfrm>
            <a:off x="1212813" y="4799924"/>
            <a:ext cx="104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Confirmado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D501ADEF-377A-4169-9043-1449B45824FF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925941" y="5136059"/>
            <a:ext cx="2495535" cy="5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E9157B4A-9FAD-48A6-A0E1-16FC4EB35EE8}"/>
              </a:ext>
            </a:extLst>
          </p:cNvPr>
          <p:cNvSpPr/>
          <p:nvPr/>
        </p:nvSpPr>
        <p:spPr>
          <a:xfrm>
            <a:off x="11421476" y="4842403"/>
            <a:ext cx="572655" cy="5873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C70FAB6-371A-43F1-B759-A6C2CCB43E46}"/>
              </a:ext>
            </a:extLst>
          </p:cNvPr>
          <p:cNvSpPr/>
          <p:nvPr/>
        </p:nvSpPr>
        <p:spPr>
          <a:xfrm>
            <a:off x="11509509" y="4945730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05B0103-BC6B-4E7E-A174-7780022ED5C9}"/>
              </a:ext>
            </a:extLst>
          </p:cNvPr>
          <p:cNvSpPr txBox="1"/>
          <p:nvPr/>
        </p:nvSpPr>
        <p:spPr>
          <a:xfrm>
            <a:off x="11306843" y="5399172"/>
            <a:ext cx="1092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Cancelado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09A6352A-8C72-4133-9D7D-C7D040D1C172}"/>
              </a:ext>
            </a:extLst>
          </p:cNvPr>
          <p:cNvCxnSpPr/>
          <p:nvPr/>
        </p:nvCxnSpPr>
        <p:spPr>
          <a:xfrm flipH="1">
            <a:off x="11159532" y="5136623"/>
            <a:ext cx="244476" cy="97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DE7EB9C-41EE-48C2-88C1-AC56443D4557}"/>
              </a:ext>
            </a:extLst>
          </p:cNvPr>
          <p:cNvCxnSpPr>
            <a:stCxn id="40" idx="2"/>
          </p:cNvCxnSpPr>
          <p:nvPr/>
        </p:nvCxnSpPr>
        <p:spPr>
          <a:xfrm flipH="1" flipV="1">
            <a:off x="11135725" y="5074221"/>
            <a:ext cx="285751" cy="61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F967319-0253-4AB4-AF3E-3797B42A4EE3}"/>
              </a:ext>
            </a:extLst>
          </p:cNvPr>
          <p:cNvSpPr txBox="1"/>
          <p:nvPr/>
        </p:nvSpPr>
        <p:spPr>
          <a:xfrm>
            <a:off x="6250660" y="2612570"/>
            <a:ext cx="208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[Cliente seleciona outra data]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81D3C7-4258-4444-9CD2-A6DD53BB624A}"/>
              </a:ext>
            </a:extLst>
          </p:cNvPr>
          <p:cNvCxnSpPr/>
          <p:nvPr/>
        </p:nvCxnSpPr>
        <p:spPr>
          <a:xfrm flipH="1" flipV="1">
            <a:off x="11157529" y="3429859"/>
            <a:ext cx="273340" cy="63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E69B1C9D-AA44-478A-9C6B-DA726147519C}"/>
              </a:ext>
            </a:extLst>
          </p:cNvPr>
          <p:cNvCxnSpPr/>
          <p:nvPr/>
        </p:nvCxnSpPr>
        <p:spPr>
          <a:xfrm flipH="1">
            <a:off x="11170173" y="3486775"/>
            <a:ext cx="273341" cy="107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03E1FD54-3C07-4048-9C19-F09F264748D6}"/>
              </a:ext>
            </a:extLst>
          </p:cNvPr>
          <p:cNvSpPr/>
          <p:nvPr/>
        </p:nvSpPr>
        <p:spPr>
          <a:xfrm>
            <a:off x="11422016" y="3232277"/>
            <a:ext cx="572655" cy="529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63A6340B-E06B-48E7-A8C3-1D694D603341}"/>
              </a:ext>
            </a:extLst>
          </p:cNvPr>
          <p:cNvSpPr/>
          <p:nvPr/>
        </p:nvSpPr>
        <p:spPr>
          <a:xfrm>
            <a:off x="11510823" y="3324919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CCEFF31E-C8EC-400F-8A12-D9D5057E2062}"/>
              </a:ext>
            </a:extLst>
          </p:cNvPr>
          <p:cNvCxnSpPr>
            <a:cxnSpLocks/>
            <a:stCxn id="20" idx="2"/>
            <a:endCxn id="14" idx="3"/>
          </p:cNvCxnSpPr>
          <p:nvPr/>
        </p:nvCxnSpPr>
        <p:spPr>
          <a:xfrm flipH="1">
            <a:off x="5569929" y="2172638"/>
            <a:ext cx="5860940" cy="14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AF3E2540-0C21-4D23-B595-1376F1F79AB9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661614" y="5437415"/>
            <a:ext cx="2647" cy="919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7607C57-436C-4FE7-BB19-2D3CD54AD216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661614" y="6335618"/>
            <a:ext cx="9671570" cy="7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AC514BDA-3600-455C-B635-81F372F0E3B3}"/>
              </a:ext>
            </a:extLst>
          </p:cNvPr>
          <p:cNvSpPr/>
          <p:nvPr/>
        </p:nvSpPr>
        <p:spPr>
          <a:xfrm>
            <a:off x="11333184" y="6041962"/>
            <a:ext cx="572655" cy="5873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76853358-00CD-4224-BFAD-1597749B9C24}"/>
              </a:ext>
            </a:extLst>
          </p:cNvPr>
          <p:cNvSpPr/>
          <p:nvPr/>
        </p:nvSpPr>
        <p:spPr>
          <a:xfrm>
            <a:off x="11420332" y="6154095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60EACB1-7792-4444-B195-7812552B80EE}"/>
              </a:ext>
            </a:extLst>
          </p:cNvPr>
          <p:cNvSpPr txBox="1"/>
          <p:nvPr/>
        </p:nvSpPr>
        <p:spPr>
          <a:xfrm>
            <a:off x="11263003" y="6582074"/>
            <a:ext cx="1092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Finalizado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0F3507A1-9BD4-4C81-A7F9-5B9E6DAD1366}"/>
              </a:ext>
            </a:extLst>
          </p:cNvPr>
          <p:cNvCxnSpPr/>
          <p:nvPr/>
        </p:nvCxnSpPr>
        <p:spPr>
          <a:xfrm flipH="1" flipV="1">
            <a:off x="11045663" y="6262837"/>
            <a:ext cx="285751" cy="61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B907049A-A054-473F-8EC8-F22D398930BF}"/>
              </a:ext>
            </a:extLst>
          </p:cNvPr>
          <p:cNvCxnSpPr/>
          <p:nvPr/>
        </p:nvCxnSpPr>
        <p:spPr>
          <a:xfrm flipH="1">
            <a:off x="11086938" y="6335618"/>
            <a:ext cx="244476" cy="97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08D49E5-A2C9-4B39-989A-4BB6855FA96B}"/>
              </a:ext>
            </a:extLst>
          </p:cNvPr>
          <p:cNvSpPr txBox="1"/>
          <p:nvPr/>
        </p:nvSpPr>
        <p:spPr>
          <a:xfrm>
            <a:off x="3313088" y="5923368"/>
            <a:ext cx="305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4 – Cliente finaliza pedido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&gt;&gt;Finalizar pedido</a:t>
            </a:r>
          </a:p>
        </p:txBody>
      </p:sp>
      <p:sp>
        <p:nvSpPr>
          <p:cNvPr id="73" name="Retângulo Arredondado 68">
            <a:extLst>
              <a:ext uri="{FF2B5EF4-FFF2-40B4-BE49-F238E27FC236}">
                <a16:creationId xmlns:a16="http://schemas.microsoft.com/office/drawing/2014/main" id="{4A63385A-2FDE-49FF-B90E-4DFCD053E4DC}"/>
              </a:ext>
            </a:extLst>
          </p:cNvPr>
          <p:cNvSpPr/>
          <p:nvPr/>
        </p:nvSpPr>
        <p:spPr>
          <a:xfrm>
            <a:off x="5235505" y="3301484"/>
            <a:ext cx="1018774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4798670A-54C4-4FAF-8CDE-87C53C9DBE6C}"/>
              </a:ext>
            </a:extLst>
          </p:cNvPr>
          <p:cNvSpPr txBox="1"/>
          <p:nvPr/>
        </p:nvSpPr>
        <p:spPr>
          <a:xfrm>
            <a:off x="5235505" y="3300198"/>
            <a:ext cx="10187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Não agendado</a:t>
            </a:r>
          </a:p>
          <a:p>
            <a:endParaRPr lang="pt-BR" sz="1100" dirty="0"/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F84572B5-1E9B-4C6D-B7DE-20F4E892193C}"/>
              </a:ext>
            </a:extLst>
          </p:cNvPr>
          <p:cNvCxnSpPr>
            <a:cxnSpLocks/>
          </p:cNvCxnSpPr>
          <p:nvPr/>
        </p:nvCxnSpPr>
        <p:spPr>
          <a:xfrm>
            <a:off x="6066727" y="3913226"/>
            <a:ext cx="0" cy="391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426A8943-9C81-4DFE-9B5F-F9E3EC954198}"/>
              </a:ext>
            </a:extLst>
          </p:cNvPr>
          <p:cNvCxnSpPr>
            <a:cxnSpLocks/>
          </p:cNvCxnSpPr>
          <p:nvPr/>
        </p:nvCxnSpPr>
        <p:spPr>
          <a:xfrm flipH="1">
            <a:off x="6057902" y="4314825"/>
            <a:ext cx="269159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836B9B08-7B6C-4AD9-B629-B551FD36EFE8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8749498" y="3730195"/>
            <a:ext cx="5056" cy="576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42E5D65D-D8B7-4B44-950A-8289328DABE4}"/>
              </a:ext>
            </a:extLst>
          </p:cNvPr>
          <p:cNvCxnSpPr>
            <a:cxnSpLocks/>
          </p:cNvCxnSpPr>
          <p:nvPr/>
        </p:nvCxnSpPr>
        <p:spPr>
          <a:xfrm flipH="1">
            <a:off x="5744894" y="2898599"/>
            <a:ext cx="3004604" cy="6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EEEB28A3-E2D5-48DB-8BB0-0642D8F637D4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744892" y="2905242"/>
            <a:ext cx="0" cy="394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750329A0-87F4-4939-95DC-7613471085F2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5652807" y="3176687"/>
            <a:ext cx="92085" cy="1235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CDD9D7C8-CFF0-4694-B3F5-18B72C85A19E}"/>
              </a:ext>
            </a:extLst>
          </p:cNvPr>
          <p:cNvCxnSpPr>
            <a:cxnSpLocks/>
          </p:cNvCxnSpPr>
          <p:nvPr/>
        </p:nvCxnSpPr>
        <p:spPr>
          <a:xfrm flipH="1">
            <a:off x="5747838" y="3167598"/>
            <a:ext cx="89139" cy="141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Losango 114">
            <a:extLst>
              <a:ext uri="{FF2B5EF4-FFF2-40B4-BE49-F238E27FC236}">
                <a16:creationId xmlns:a16="http://schemas.microsoft.com/office/drawing/2014/main" id="{5026028A-6041-4A19-A95F-3342FF7A106E}"/>
              </a:ext>
            </a:extLst>
          </p:cNvPr>
          <p:cNvSpPr/>
          <p:nvPr/>
        </p:nvSpPr>
        <p:spPr>
          <a:xfrm>
            <a:off x="8586568" y="3272995"/>
            <a:ext cx="335972" cy="457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59AA65E1-5056-4929-8301-DC29356FB37A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8754554" y="2889569"/>
            <a:ext cx="0" cy="383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E924F81F-BD73-4FD2-86BE-F7D5B9E7FDBC}"/>
              </a:ext>
            </a:extLst>
          </p:cNvPr>
          <p:cNvSpPr txBox="1"/>
          <p:nvPr/>
        </p:nvSpPr>
        <p:spPr>
          <a:xfrm>
            <a:off x="5997721" y="3884117"/>
            <a:ext cx="2867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 – Data indisponível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&gt;&gt;Verificar disponibilidade</a:t>
            </a:r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93462B86-9C25-47F8-B5CD-90040FB07662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8922540" y="3499253"/>
            <a:ext cx="2510226" cy="2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0C8B9C52-D606-46F7-A22A-27D15E3B3030}"/>
              </a:ext>
            </a:extLst>
          </p:cNvPr>
          <p:cNvSpPr txBox="1"/>
          <p:nvPr/>
        </p:nvSpPr>
        <p:spPr>
          <a:xfrm>
            <a:off x="9191495" y="3238642"/>
            <a:ext cx="1760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[Cliente decide cancelar]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D507FED4-C1E1-49F4-A5C2-E9800CBDDC15}"/>
              </a:ext>
            </a:extLst>
          </p:cNvPr>
          <p:cNvSpPr txBox="1"/>
          <p:nvPr/>
        </p:nvSpPr>
        <p:spPr>
          <a:xfrm>
            <a:off x="355836" y="4113259"/>
            <a:ext cx="26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3 – Vendedor confirma data de entrega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&gt;&gt;Definir prazo</a:t>
            </a:r>
          </a:p>
        </p:txBody>
      </p: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E1C825C3-473F-4DCD-8CDB-C5D601DE9E5E}"/>
              </a:ext>
            </a:extLst>
          </p:cNvPr>
          <p:cNvCxnSpPr>
            <a:cxnSpLocks/>
            <a:stCxn id="29" idx="2"/>
            <a:endCxn id="153" idx="0"/>
          </p:cNvCxnSpPr>
          <p:nvPr/>
        </p:nvCxnSpPr>
        <p:spPr>
          <a:xfrm flipH="1">
            <a:off x="1669529" y="3922082"/>
            <a:ext cx="3505" cy="191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AE52EC53-4261-4050-BDBD-4CDCA6183BA9}"/>
              </a:ext>
            </a:extLst>
          </p:cNvPr>
          <p:cNvSpPr txBox="1"/>
          <p:nvPr/>
        </p:nvSpPr>
        <p:spPr>
          <a:xfrm>
            <a:off x="2361656" y="4624659"/>
            <a:ext cx="26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3 – Vendedor confirma data de entrega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&gt;&gt;Definir prazo</a:t>
            </a:r>
          </a:p>
        </p:txBody>
      </p: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E87A2469-36F8-4706-85C4-BDD3EB92F0E1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664261" y="4703159"/>
            <a:ext cx="104096" cy="131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2C6CB78B-29E3-4FC0-A25A-5922A8360E44}"/>
              </a:ext>
            </a:extLst>
          </p:cNvPr>
          <p:cNvSpPr txBox="1"/>
          <p:nvPr/>
        </p:nvSpPr>
        <p:spPr>
          <a:xfrm>
            <a:off x="8843731" y="4685015"/>
            <a:ext cx="2366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6 – Cliente cancela data de entrega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&gt;&gt;Cancelar pedido</a:t>
            </a:r>
          </a:p>
        </p:txBody>
      </p:sp>
      <p:cxnSp>
        <p:nvCxnSpPr>
          <p:cNvPr id="255" name="Conector reto 254">
            <a:extLst>
              <a:ext uri="{FF2B5EF4-FFF2-40B4-BE49-F238E27FC236}">
                <a16:creationId xmlns:a16="http://schemas.microsoft.com/office/drawing/2014/main" id="{218B1858-187A-43F7-9B8E-9BC4E556397B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1157529" y="2091122"/>
            <a:ext cx="273340" cy="81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CD51C0A6-7D23-44AC-AB2F-64EE56F26531}"/>
              </a:ext>
            </a:extLst>
          </p:cNvPr>
          <p:cNvSpPr txBox="1"/>
          <p:nvPr/>
        </p:nvSpPr>
        <p:spPr>
          <a:xfrm>
            <a:off x="6185601" y="1888488"/>
            <a:ext cx="208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[Prazo não verificado]</a:t>
            </a:r>
          </a:p>
        </p:txBody>
      </p:sp>
    </p:spTree>
    <p:extLst>
      <p:ext uri="{BB962C8B-B14F-4D97-AF65-F5344CB8AC3E}">
        <p14:creationId xmlns:p14="http://schemas.microsoft.com/office/powerpoint/2010/main" val="274524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Hellen MB</dc:creator>
  <cp:lastModifiedBy>Hellen MB</cp:lastModifiedBy>
  <cp:revision>10</cp:revision>
  <dcterms:created xsi:type="dcterms:W3CDTF">2019-05-15T02:57:31Z</dcterms:created>
  <dcterms:modified xsi:type="dcterms:W3CDTF">2019-05-15T19:28:56Z</dcterms:modified>
</cp:coreProperties>
</file>