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54547A-EB9E-4F50-9893-AD59F7B97239}">
  <a:tblStyle styleId="{3654547A-EB9E-4F50-9893-AD59F7B972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9" autoAdjust="0"/>
    <p:restoredTop sz="88304" autoAdjust="0"/>
  </p:normalViewPr>
  <p:slideViewPr>
    <p:cSldViewPr snapToGrid="0">
      <p:cViewPr>
        <p:scale>
          <a:sx n="100" d="100"/>
          <a:sy n="100" d="100"/>
        </p:scale>
        <p:origin x="7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666313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1412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>
            <p:extLst>
              <p:ext uri="{D42A27DB-BD31-4B8C-83A1-F6EECF244321}">
                <p14:modId xmlns:p14="http://schemas.microsoft.com/office/powerpoint/2010/main" val="578804543"/>
              </p:ext>
            </p:extLst>
          </p:nvPr>
        </p:nvGraphicFramePr>
        <p:xfrm>
          <a:off x="3747806" y="406198"/>
          <a:ext cx="1645047" cy="1432500"/>
        </p:xfrm>
        <a:graphic>
          <a:graphicData uri="http://schemas.openxmlformats.org/drawingml/2006/table">
            <a:tbl>
              <a:tblPr>
                <a:noFill/>
                <a:tableStyleId>{3654547A-EB9E-4F50-9893-AD59F7B97239}</a:tableStyleId>
              </a:tblPr>
              <a:tblGrid>
                <a:gridCol w="1645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10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Feedback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91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Avaliação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Nota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Percentual_Media</a:t>
                      </a:r>
                      <a:endParaRPr lang="pt-B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&lt;&lt;chave&gt;&gt;</a:t>
                      </a:r>
                      <a:endParaRPr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ID_Feedback</a:t>
                      </a:r>
                      <a:endParaRPr lang="pt-B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Google Shape;56;p13"/>
          <p:cNvGraphicFramePr/>
          <p:nvPr>
            <p:extLst>
              <p:ext uri="{D42A27DB-BD31-4B8C-83A1-F6EECF244321}">
                <p14:modId xmlns:p14="http://schemas.microsoft.com/office/powerpoint/2010/main" val="2510323624"/>
              </p:ext>
            </p:extLst>
          </p:nvPr>
        </p:nvGraphicFramePr>
        <p:xfrm>
          <a:off x="7061111" y="633298"/>
          <a:ext cx="1645047" cy="1127700"/>
        </p:xfrm>
        <a:graphic>
          <a:graphicData uri="http://schemas.openxmlformats.org/drawingml/2006/table">
            <a:tbl>
              <a:tblPr>
                <a:noFill/>
                <a:tableStyleId>{3654547A-EB9E-4F50-9893-AD59F7B97239}</a:tableStyleId>
              </a:tblPr>
              <a:tblGrid>
                <a:gridCol w="1645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2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/>
                        <a:t>Atendente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426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/>
                        <a:t>Nome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 err="1"/>
                        <a:t>Notas_Avaliação</a:t>
                      </a:r>
                      <a:endParaRPr lang="pt-BR"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/>
                        <a:t>&lt;&lt;chave&gt;&gt;</a:t>
                      </a:r>
                      <a:endParaRPr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 err="1"/>
                        <a:t>ID_Atendente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7" name="Google Shape;57;p13"/>
          <p:cNvCxnSpPr>
            <a:cxnSpLocks/>
            <a:stCxn id="29" idx="3"/>
            <a:endCxn id="54" idx="1"/>
          </p:cNvCxnSpPr>
          <p:nvPr/>
        </p:nvCxnSpPr>
        <p:spPr>
          <a:xfrm>
            <a:off x="1970704" y="1122448"/>
            <a:ext cx="177710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13"/>
          <p:cNvCxnSpPr>
            <a:cxnSpLocks/>
            <a:stCxn id="54" idx="3"/>
            <a:endCxn id="56" idx="1"/>
          </p:cNvCxnSpPr>
          <p:nvPr/>
        </p:nvCxnSpPr>
        <p:spPr>
          <a:xfrm>
            <a:off x="5392853" y="1122448"/>
            <a:ext cx="1668258" cy="7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13"/>
          <p:cNvSpPr txBox="1"/>
          <p:nvPr/>
        </p:nvSpPr>
        <p:spPr>
          <a:xfrm>
            <a:off x="2274092" y="1215313"/>
            <a:ext cx="769077" cy="17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Realiza</a:t>
            </a:r>
            <a:endParaRPr sz="1000" dirty="0"/>
          </a:p>
        </p:txBody>
      </p:sp>
      <p:sp>
        <p:nvSpPr>
          <p:cNvPr id="60" name="Google Shape;60;p13"/>
          <p:cNvSpPr/>
          <p:nvPr/>
        </p:nvSpPr>
        <p:spPr>
          <a:xfrm>
            <a:off x="2958518" y="1229927"/>
            <a:ext cx="425625" cy="12345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342609" y="1192898"/>
            <a:ext cx="447003" cy="197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1</a:t>
            </a:r>
            <a:endParaRPr sz="1000" dirty="0"/>
          </a:p>
        </p:txBody>
      </p:sp>
      <p:sp>
        <p:nvSpPr>
          <p:cNvPr id="62" name="Google Shape;62;p13"/>
          <p:cNvSpPr txBox="1"/>
          <p:nvPr/>
        </p:nvSpPr>
        <p:spPr>
          <a:xfrm>
            <a:off x="1970725" y="1201650"/>
            <a:ext cx="423650" cy="197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0..*</a:t>
            </a:r>
            <a:endParaRPr sz="1000" dirty="0"/>
          </a:p>
        </p:txBody>
      </p:sp>
      <p:sp>
        <p:nvSpPr>
          <p:cNvPr id="63" name="Google Shape;63;p13"/>
          <p:cNvSpPr txBox="1"/>
          <p:nvPr/>
        </p:nvSpPr>
        <p:spPr>
          <a:xfrm>
            <a:off x="6209813" y="1210794"/>
            <a:ext cx="669524" cy="132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Analisa</a:t>
            </a:r>
            <a:endParaRPr sz="1000" dirty="0"/>
          </a:p>
        </p:txBody>
      </p:sp>
      <p:sp>
        <p:nvSpPr>
          <p:cNvPr id="65" name="Google Shape;65;p13"/>
          <p:cNvSpPr txBox="1"/>
          <p:nvPr/>
        </p:nvSpPr>
        <p:spPr>
          <a:xfrm>
            <a:off x="5321153" y="1187989"/>
            <a:ext cx="476897" cy="197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0..*</a:t>
            </a:r>
            <a:endParaRPr sz="1000" dirty="0"/>
          </a:p>
        </p:txBody>
      </p:sp>
      <p:sp>
        <p:nvSpPr>
          <p:cNvPr id="38" name="Google Shape;60;p13"/>
          <p:cNvSpPr/>
          <p:nvPr/>
        </p:nvSpPr>
        <p:spPr>
          <a:xfrm rot="10800000">
            <a:off x="5779838" y="1215222"/>
            <a:ext cx="425625" cy="123454"/>
          </a:xfrm>
          <a:prstGeom prst="right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5" name="Google Shape;66;p13"/>
          <p:cNvSpPr txBox="1"/>
          <p:nvPr/>
        </p:nvSpPr>
        <p:spPr>
          <a:xfrm>
            <a:off x="6758373" y="1191170"/>
            <a:ext cx="461775" cy="19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1</a:t>
            </a:r>
            <a:endParaRPr sz="1000" dirty="0"/>
          </a:p>
        </p:txBody>
      </p:sp>
      <p:graphicFrame>
        <p:nvGraphicFramePr>
          <p:cNvPr id="29" name="Google Shape;56;p13">
            <a:extLst>
              <a:ext uri="{FF2B5EF4-FFF2-40B4-BE49-F238E27FC236}">
                <a16:creationId xmlns:a16="http://schemas.microsoft.com/office/drawing/2014/main" id="{6A935BD8-DCA0-44E5-A23A-6AB771D90E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6457313"/>
              </p:ext>
            </p:extLst>
          </p:nvPr>
        </p:nvGraphicFramePr>
        <p:xfrm>
          <a:off x="325657" y="406198"/>
          <a:ext cx="1645047" cy="1432500"/>
        </p:xfrm>
        <a:graphic>
          <a:graphicData uri="http://schemas.openxmlformats.org/drawingml/2006/table">
            <a:tbl>
              <a:tblPr>
                <a:noFill/>
                <a:tableStyleId>{3654547A-EB9E-4F50-9893-AD59F7B97239}</a:tableStyleId>
              </a:tblPr>
              <a:tblGrid>
                <a:gridCol w="1645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2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/>
                        <a:t>Cliente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426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/>
                        <a:t>Nota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/>
                        <a:t>Nome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/>
                        <a:t>CPF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/>
                        <a:t>RG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/>
                        <a:t>&lt;&lt;chave&gt;&gt;</a:t>
                      </a:r>
                      <a:endParaRPr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 err="1"/>
                        <a:t>ID_Cliente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42</Words>
  <Application>Microsoft Office PowerPoint</Application>
  <PresentationFormat>Apresentação na tela (16:9)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Jefferson Araujo</dc:creator>
  <cp:lastModifiedBy>Jefferson Araujo</cp:lastModifiedBy>
  <cp:revision>14</cp:revision>
  <dcterms:modified xsi:type="dcterms:W3CDTF">2019-05-26T03:39:40Z</dcterms:modified>
</cp:coreProperties>
</file>