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4547A-EB9E-4F50-9893-AD59F7B97239}">
  <a:tblStyle styleId="{3654547A-EB9E-4F50-9893-AD59F7B9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8304" autoAdjust="0"/>
  </p:normalViewPr>
  <p:slideViewPr>
    <p:cSldViewPr snapToGrid="0">
      <p:cViewPr>
        <p:scale>
          <a:sx n="90" d="100"/>
          <a:sy n="90" d="100"/>
        </p:scale>
        <p:origin x="82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3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426767480"/>
              </p:ext>
            </p:extLst>
          </p:nvPr>
        </p:nvGraphicFramePr>
        <p:xfrm>
          <a:off x="3797894" y="200694"/>
          <a:ext cx="1645047" cy="14325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Atendente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Data_Marcada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&lt;&lt;chave&gt;&gt;</a:t>
                      </a: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ID_Data</a:t>
                      </a: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ID_Cliente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2492828718"/>
              </p:ext>
            </p:extLst>
          </p:nvPr>
        </p:nvGraphicFramePr>
        <p:xfrm>
          <a:off x="7150011" y="360461"/>
          <a:ext cx="1645047" cy="11277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Agenda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ID_Agenda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Data_Entrega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oogle Shape;57;p13"/>
          <p:cNvCxnSpPr>
            <a:cxnSpLocks/>
            <a:stCxn id="29" idx="3"/>
            <a:endCxn id="54" idx="1"/>
          </p:cNvCxnSpPr>
          <p:nvPr/>
        </p:nvCxnSpPr>
        <p:spPr>
          <a:xfrm flipV="1">
            <a:off x="2059604" y="916944"/>
            <a:ext cx="1738290" cy="23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>
            <a:cxnSpLocks/>
            <a:stCxn id="54" idx="3"/>
            <a:endCxn id="56" idx="1"/>
          </p:cNvCxnSpPr>
          <p:nvPr/>
        </p:nvCxnSpPr>
        <p:spPr>
          <a:xfrm>
            <a:off x="5442941" y="916944"/>
            <a:ext cx="1707070" cy="7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2057453" y="717723"/>
            <a:ext cx="1262414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Solicita chamado</a:t>
            </a:r>
            <a:endParaRPr sz="1000" dirty="0"/>
          </a:p>
        </p:txBody>
      </p:sp>
      <p:sp>
        <p:nvSpPr>
          <p:cNvPr id="60" name="Google Shape;60;p13"/>
          <p:cNvSpPr/>
          <p:nvPr/>
        </p:nvSpPr>
        <p:spPr>
          <a:xfrm>
            <a:off x="3225073" y="761548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50891" y="924311"/>
            <a:ext cx="447003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2051778" y="939117"/>
            <a:ext cx="423650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5565456" y="764820"/>
            <a:ext cx="669524" cy="13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Verifica</a:t>
            </a:r>
            <a:endParaRPr sz="1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5459057" y="939117"/>
            <a:ext cx="476897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6" name="Google Shape;66;p13"/>
          <p:cNvSpPr txBox="1"/>
          <p:nvPr/>
        </p:nvSpPr>
        <p:spPr>
          <a:xfrm rot="5400000">
            <a:off x="909027" y="3207953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graphicFrame>
        <p:nvGraphicFramePr>
          <p:cNvPr id="67" name="Google Shape;67;p13"/>
          <p:cNvGraphicFramePr/>
          <p:nvPr>
            <p:extLst>
              <p:ext uri="{D42A27DB-BD31-4B8C-83A1-F6EECF244321}">
                <p14:modId xmlns:p14="http://schemas.microsoft.com/office/powerpoint/2010/main" val="826087440"/>
              </p:ext>
            </p:extLst>
          </p:nvPr>
        </p:nvGraphicFramePr>
        <p:xfrm>
          <a:off x="399317" y="3536006"/>
          <a:ext cx="1696200" cy="14544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Pedido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Nome_Pedido</a:t>
                      </a:r>
                      <a:r>
                        <a:rPr lang="pt-BR" sz="1000" dirty="0"/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Modelo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Tipo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ID_Pedido</a:t>
                      </a:r>
                      <a:r>
                        <a:rPr lang="pt-BR" sz="1000" dirty="0"/>
                        <a:t> 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" name="Google Shape;71;p13"/>
          <p:cNvCxnSpPr>
            <a:cxnSpLocks/>
            <a:stCxn id="29" idx="2"/>
            <a:endCxn id="67" idx="0"/>
          </p:cNvCxnSpPr>
          <p:nvPr/>
        </p:nvCxnSpPr>
        <p:spPr>
          <a:xfrm>
            <a:off x="1237080" y="1787898"/>
            <a:ext cx="10337" cy="1748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60;p13"/>
          <p:cNvSpPr/>
          <p:nvPr/>
        </p:nvSpPr>
        <p:spPr>
          <a:xfrm>
            <a:off x="6325843" y="754751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5400000">
            <a:off x="897227" y="2846188"/>
            <a:ext cx="10140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Acompanhado</a:t>
            </a:r>
            <a:endParaRPr sz="900" dirty="0"/>
          </a:p>
        </p:txBody>
      </p:sp>
      <p:sp>
        <p:nvSpPr>
          <p:cNvPr id="77" name="Google Shape;77;p13"/>
          <p:cNvSpPr/>
          <p:nvPr/>
        </p:nvSpPr>
        <p:spPr>
          <a:xfrm rot="5400000">
            <a:off x="1142046" y="2062923"/>
            <a:ext cx="425625" cy="12116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6;p13"/>
          <p:cNvSpPr txBox="1"/>
          <p:nvPr/>
        </p:nvSpPr>
        <p:spPr>
          <a:xfrm rot="5400000">
            <a:off x="909027" y="1912073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45" name="Google Shape;66;p13"/>
          <p:cNvSpPr txBox="1"/>
          <p:nvPr/>
        </p:nvSpPr>
        <p:spPr>
          <a:xfrm>
            <a:off x="6688236" y="924311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graphicFrame>
        <p:nvGraphicFramePr>
          <p:cNvPr id="29" name="Google Shape;56;p13">
            <a:extLst>
              <a:ext uri="{FF2B5EF4-FFF2-40B4-BE49-F238E27FC236}">
                <a16:creationId xmlns:a16="http://schemas.microsoft.com/office/drawing/2014/main" id="{6A935BD8-DCA0-44E5-A23A-6AB771D90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62770"/>
              </p:ext>
            </p:extLst>
          </p:nvPr>
        </p:nvGraphicFramePr>
        <p:xfrm>
          <a:off x="414557" y="50598"/>
          <a:ext cx="1645047" cy="17373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CPF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Endereço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ID_Agenda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Data_Entrega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67</Words>
  <Application>Microsoft Office PowerPoint</Application>
  <PresentationFormat>Apresentação na tela 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Araujo</cp:lastModifiedBy>
  <cp:revision>11</cp:revision>
  <dcterms:modified xsi:type="dcterms:W3CDTF">2019-05-25T03:15:46Z</dcterms:modified>
</cp:coreProperties>
</file>