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6EE71-1376-4A61-9572-9D2D5527365F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E9DCA-6065-4EAE-8AE9-FF88B4629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16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1D4EF-535C-4F32-BFFD-7BE26504A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4064AA-DC60-4434-9434-2A6D50D1C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954CA6-CE3C-4E29-9384-1136B9F0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CEA86F-5EF3-4962-86C7-B44F5C42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B12B8A-D744-4D09-AA57-E100E634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80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000DC-08C6-4AB8-B2E8-845A459C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C72947-E2CF-48DD-9BD4-2C33FB33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D34162-38A6-4087-8BE2-8FCFB56C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B0FC66-E996-4465-B340-B6B8ECD1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082E3D-2630-4DFD-A38C-17727D59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02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BB64F6-A594-4854-987C-F00ABBF9F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6BE222-DB5B-4185-90D6-9395D7F97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BA1D90-DDB4-4B90-A176-9DC9C2D7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A88BAB-D27E-4BF4-BC2B-8E8E52C5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19A002-5492-412F-83EC-1A7E7919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69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9EE4C-46A4-46D7-9834-8C89D48C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CBDBE5-3CA6-459E-9BD9-40840E65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CD1F37-51FE-4B9C-B614-DFB4FD27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BAC43C-D4B3-4760-BCCA-CD73DE3B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9F4C6C-5454-4C3C-AC5C-F845B792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75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A33F8-A4BE-4C84-ADF4-AAEF5937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88D75A-2676-4F29-84BD-14E39329B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DCDF46-38E3-4C7A-9638-671ABC8F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E61635-624D-4BA3-84F0-C7357AC8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F2DC08-2316-4004-96E1-7691A41B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55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A269C-0937-4F85-95F3-0EB15AA8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52C363-0AA7-44EC-80E2-0C5469027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F79D2C-4D8C-4C0A-B2AB-024B70D4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4A3698-7780-453B-981C-8810B99B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4922E8-80CF-4814-8577-6C36B3FC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7730C7-161F-41DE-A588-E46E836C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57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3B999-752B-46F2-84F9-A40C5B8E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BA67CB-6DA2-4FF4-B19C-6C897FA5F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F53884-34B3-4466-B69B-4EE5EF379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C75B04-7082-44B1-8F3A-6B0E07F56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1C24B4-3B81-420A-9F06-CB9707363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804A15-EA3A-44CF-8792-8C136319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B83B06-5872-490A-85C1-9E16E9AF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94DB943-9C20-4924-AE3A-EA767892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07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BD4FD-F15F-4A50-96A7-8C5EE764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0BF34C-5024-4E0C-9F81-60950236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660F2D-D5DA-45A2-8F57-E47082D9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B80120-C374-4F8C-AE08-47A74CC1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57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ED1CC9-E137-4468-8811-41C3DD2E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786842-CD6D-4823-8284-54F50DD0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F2BA6C-03EC-4F85-A13A-75C05E94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53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7AE1A-E36D-4039-BD95-E492F853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4B0ACD-8693-4D6F-99CB-71409ACB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531305-9C81-4CB5-8FA6-1AFE5CB72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5453A3-58A6-4D46-9AF9-DE243EAB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2FC7A6-5CD9-432B-82F6-43896A55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BA5859-1244-4387-9C6F-FF62918C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4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A78B6-5FE0-4B73-B230-8F3FAB39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129CD1-09A5-4FBE-AB1C-DA4852165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0172C3-27A9-4696-9D51-0041FEC0D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72BCB5-D39A-4991-BC3B-5D1011C8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651DCB-0C92-4678-B043-F212AA78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D3D3F4-3DB5-49F2-8AB2-351073E1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79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10B656-8098-4016-AFDC-DCA2E7FD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6E2567-7E16-4CC5-B048-DDF5E6DF6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C0E4EA-D28C-40B4-99B8-57B74E8BA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BBF8-B86F-442C-903E-928900944E21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AEA66A-54D2-4D2F-A7B1-F7D6FEE19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9E08AD-6896-47F5-9BF5-91D3E6550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84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B62D35B1-A7B1-446C-B72B-2662B23116D7}"/>
              </a:ext>
            </a:extLst>
          </p:cNvPr>
          <p:cNvSpPr txBox="1"/>
          <p:nvPr/>
        </p:nvSpPr>
        <p:spPr>
          <a:xfrm>
            <a:off x="927322" y="5795301"/>
            <a:ext cx="61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0E1553E-7964-4AE1-9A6B-265AD56F0F5A}"/>
              </a:ext>
            </a:extLst>
          </p:cNvPr>
          <p:cNvSpPr/>
          <p:nvPr/>
        </p:nvSpPr>
        <p:spPr>
          <a:xfrm>
            <a:off x="4170747" y="707862"/>
            <a:ext cx="1334450" cy="329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0E1553E-7964-4AE1-9A6B-265AD56F0F5A}"/>
              </a:ext>
            </a:extLst>
          </p:cNvPr>
          <p:cNvSpPr/>
          <p:nvPr/>
        </p:nvSpPr>
        <p:spPr>
          <a:xfrm>
            <a:off x="1214755" y="861381"/>
            <a:ext cx="935019" cy="3291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10" name="Oval 31">
            <a:extLst>
              <a:ext uri="{FF2B5EF4-FFF2-40B4-BE49-F238E27FC236}">
                <a16:creationId xmlns:a16="http://schemas.microsoft.com/office/drawing/2014/main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814" y="3220948"/>
            <a:ext cx="1339677" cy="11347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 anchor="t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Preenche cadastro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l 31">
            <a:extLst>
              <a:ext uri="{FF2B5EF4-FFF2-40B4-BE49-F238E27FC236}">
                <a16:creationId xmlns:a16="http://schemas.microsoft.com/office/drawing/2014/main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902" y="3528047"/>
            <a:ext cx="1465318" cy="12418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Finalizar cadastro 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l 31">
            <a:extLst>
              <a:ext uri="{FF2B5EF4-FFF2-40B4-BE49-F238E27FC236}">
                <a16:creationId xmlns:a16="http://schemas.microsoft.com/office/drawing/2014/main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415" y="1999022"/>
            <a:ext cx="1536908" cy="11347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 anchor="t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Retira documento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31">
            <a:extLst>
              <a:ext uri="{FF2B5EF4-FFF2-40B4-BE49-F238E27FC236}">
                <a16:creationId xmlns:a16="http://schemas.microsoft.com/office/drawing/2014/main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5718" y="2604101"/>
            <a:ext cx="1465318" cy="123369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Cancelar cadastro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Conector reto 18"/>
          <p:cNvCxnSpPr/>
          <p:nvPr/>
        </p:nvCxnSpPr>
        <p:spPr>
          <a:xfrm>
            <a:off x="933850" y="5795303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3120109" y="6161922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916348" y="5795302"/>
            <a:ext cx="119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Vendedor</a:t>
            </a:r>
          </a:p>
        </p:txBody>
      </p:sp>
      <p:cxnSp>
        <p:nvCxnSpPr>
          <p:cNvPr id="22" name="Conector reto 21"/>
          <p:cNvCxnSpPr/>
          <p:nvPr/>
        </p:nvCxnSpPr>
        <p:spPr>
          <a:xfrm>
            <a:off x="3103912" y="5802922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916348" y="6164634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2833844" y="5788599"/>
            <a:ext cx="15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Documentos</a:t>
            </a:r>
          </a:p>
        </p:txBody>
      </p:sp>
      <p:sp>
        <p:nvSpPr>
          <p:cNvPr id="37" name="Pentágono 36"/>
          <p:cNvSpPr/>
          <p:nvPr/>
        </p:nvSpPr>
        <p:spPr>
          <a:xfrm>
            <a:off x="9181171" y="1001525"/>
            <a:ext cx="837069" cy="724647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angulado 43"/>
          <p:cNvCxnSpPr>
            <a:cxnSpLocks/>
            <a:stCxn id="12" idx="0"/>
            <a:endCxn id="37" idx="1"/>
          </p:cNvCxnSpPr>
          <p:nvPr/>
        </p:nvCxnSpPr>
        <p:spPr>
          <a:xfrm rot="16200000" flipV="1">
            <a:off x="8298267" y="2246753"/>
            <a:ext cx="2164198" cy="398390"/>
          </a:xfrm>
          <a:prstGeom prst="bentConnector4">
            <a:avLst>
              <a:gd name="adj1" fmla="val 41629"/>
              <a:gd name="adj2" fmla="val 241286"/>
            </a:avLst>
          </a:prstGeom>
          <a:ln w="635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9181171" y="1061714"/>
            <a:ext cx="796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Cliente finaliza cadastro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6894953" y="1363849"/>
            <a:ext cx="1361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Documento incompleto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4298491" y="81645"/>
            <a:ext cx="98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Documento entregue</a:t>
            </a:r>
          </a:p>
        </p:txBody>
      </p:sp>
      <p:cxnSp>
        <p:nvCxnSpPr>
          <p:cNvPr id="74" name="Conector em curva 73"/>
          <p:cNvCxnSpPr>
            <a:cxnSpLocks/>
            <a:stCxn id="13" idx="0"/>
            <a:endCxn id="73" idx="3"/>
          </p:cNvCxnSpPr>
          <p:nvPr/>
        </p:nvCxnSpPr>
        <p:spPr>
          <a:xfrm rot="16200000" flipV="1">
            <a:off x="4945173" y="653325"/>
            <a:ext cx="1686544" cy="1004849"/>
          </a:xfrm>
          <a:prstGeom prst="curvedConnector2">
            <a:avLst/>
          </a:prstGeom>
          <a:ln w="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em curva 78"/>
          <p:cNvCxnSpPr>
            <a:cxnSpLocks/>
            <a:stCxn id="13" idx="4"/>
            <a:endCxn id="78" idx="0"/>
          </p:cNvCxnSpPr>
          <p:nvPr/>
        </p:nvCxnSpPr>
        <p:spPr>
          <a:xfrm rot="5400000">
            <a:off x="3728883" y="3222622"/>
            <a:ext cx="2650836" cy="24731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CaixaDeTexto 108"/>
          <p:cNvSpPr txBox="1"/>
          <p:nvPr/>
        </p:nvSpPr>
        <p:spPr>
          <a:xfrm>
            <a:off x="4667535" y="2152398"/>
            <a:ext cx="90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</a:t>
            </a:r>
          </a:p>
        </p:txBody>
      </p:sp>
      <p:cxnSp>
        <p:nvCxnSpPr>
          <p:cNvPr id="110" name="Conector em curva 109"/>
          <p:cNvCxnSpPr>
            <a:cxnSpLocks/>
            <a:stCxn id="10" idx="1"/>
            <a:endCxn id="112" idx="2"/>
          </p:cNvCxnSpPr>
          <p:nvPr/>
        </p:nvCxnSpPr>
        <p:spPr>
          <a:xfrm rot="5400000" flipH="1" flipV="1">
            <a:off x="3109211" y="2521026"/>
            <a:ext cx="911896" cy="820308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em curva 113"/>
          <p:cNvCxnSpPr>
            <a:cxnSpLocks/>
            <a:stCxn id="109" idx="2"/>
            <a:endCxn id="10" idx="7"/>
          </p:cNvCxnSpPr>
          <p:nvPr/>
        </p:nvCxnSpPr>
        <p:spPr>
          <a:xfrm rot="5400000">
            <a:off x="4132439" y="2399258"/>
            <a:ext cx="957731" cy="10180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849680" y="1889700"/>
            <a:ext cx="832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 entrega</a:t>
            </a:r>
          </a:p>
        </p:txBody>
      </p:sp>
      <p:cxnSp>
        <p:nvCxnSpPr>
          <p:cNvPr id="134" name="Conector em curva 133"/>
          <p:cNvCxnSpPr>
            <a:cxnSpLocks/>
            <a:stCxn id="133" idx="2"/>
            <a:endCxn id="66" idx="0"/>
          </p:cNvCxnSpPr>
          <p:nvPr/>
        </p:nvCxnSpPr>
        <p:spPr>
          <a:xfrm rot="5400000">
            <a:off x="795985" y="2492293"/>
            <a:ext cx="610916" cy="329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31">
            <a:extLst>
              <a:ext uri="{FF2B5EF4-FFF2-40B4-BE49-F238E27FC236}">
                <a16:creationId xmlns:a16="http://schemas.microsoft.com/office/drawing/2014/main" id="{110FF85C-33C4-416D-B4AE-26992C01B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31" y="2962281"/>
            <a:ext cx="1679361" cy="11315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Entrega documentos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1" name="Conector em curva 136">
            <a:extLst>
              <a:ext uri="{FF2B5EF4-FFF2-40B4-BE49-F238E27FC236}">
                <a16:creationId xmlns:a16="http://schemas.microsoft.com/office/drawing/2014/main" id="{82901D17-4AC0-4FF9-B1A4-FF20D5B9E835}"/>
              </a:ext>
            </a:extLst>
          </p:cNvPr>
          <p:cNvCxnSpPr>
            <a:cxnSpLocks/>
            <a:stCxn id="133" idx="0"/>
            <a:endCxn id="3" idx="2"/>
          </p:cNvCxnSpPr>
          <p:nvPr/>
        </p:nvCxnSpPr>
        <p:spPr>
          <a:xfrm rot="5400000" flipH="1" flipV="1">
            <a:off x="1124511" y="1331946"/>
            <a:ext cx="699216" cy="41629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938986C6-BDEA-4D14-9C12-8B6985B567CF}"/>
              </a:ext>
            </a:extLst>
          </p:cNvPr>
          <p:cNvSpPr txBox="1"/>
          <p:nvPr/>
        </p:nvSpPr>
        <p:spPr>
          <a:xfrm rot="563967">
            <a:off x="3454802" y="2016666"/>
            <a:ext cx="1116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Cadastro indisponível </a:t>
            </a:r>
          </a:p>
        </p:txBody>
      </p:sp>
      <p:cxnSp>
        <p:nvCxnSpPr>
          <p:cNvPr id="116" name="Conector em curva 109">
            <a:extLst>
              <a:ext uri="{FF2B5EF4-FFF2-40B4-BE49-F238E27FC236}">
                <a16:creationId xmlns:a16="http://schemas.microsoft.com/office/drawing/2014/main" id="{8AD70070-768D-4C8F-B71C-624EFEC90B9F}"/>
              </a:ext>
            </a:extLst>
          </p:cNvPr>
          <p:cNvCxnSpPr>
            <a:cxnSpLocks/>
            <a:stCxn id="109" idx="0"/>
            <a:endCxn id="2" idx="2"/>
          </p:cNvCxnSpPr>
          <p:nvPr/>
        </p:nvCxnSpPr>
        <p:spPr>
          <a:xfrm rot="16200000" flipV="1">
            <a:off x="4421424" y="1453514"/>
            <a:ext cx="1115432" cy="28233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em curva 113">
            <a:extLst>
              <a:ext uri="{FF2B5EF4-FFF2-40B4-BE49-F238E27FC236}">
                <a16:creationId xmlns:a16="http://schemas.microsoft.com/office/drawing/2014/main" id="{D134D185-0C62-4616-9C55-C5FDF5EC3846}"/>
              </a:ext>
            </a:extLst>
          </p:cNvPr>
          <p:cNvCxnSpPr>
            <a:cxnSpLocks/>
            <a:stCxn id="112" idx="0"/>
          </p:cNvCxnSpPr>
          <p:nvPr/>
        </p:nvCxnSpPr>
        <p:spPr>
          <a:xfrm rot="5400000" flipH="1" flipV="1">
            <a:off x="3746583" y="1343215"/>
            <a:ext cx="980678" cy="3724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em curva 130">
            <a:extLst>
              <a:ext uri="{FF2B5EF4-FFF2-40B4-BE49-F238E27FC236}">
                <a16:creationId xmlns:a16="http://schemas.microsoft.com/office/drawing/2014/main" id="{84BE1C6D-4CFD-402A-BBE3-97CBE1E75DDB}"/>
              </a:ext>
            </a:extLst>
          </p:cNvPr>
          <p:cNvCxnSpPr>
            <a:cxnSpLocks/>
            <a:stCxn id="66" idx="3"/>
          </p:cNvCxnSpPr>
          <p:nvPr/>
        </p:nvCxnSpPr>
        <p:spPr>
          <a:xfrm rot="16200000" flipH="1">
            <a:off x="-225654" y="4496926"/>
            <a:ext cx="1859576" cy="72193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05F949F2-6178-4704-A759-C19BA06DD3D0}"/>
              </a:ext>
            </a:extLst>
          </p:cNvPr>
          <p:cNvSpPr txBox="1"/>
          <p:nvPr/>
        </p:nvSpPr>
        <p:spPr>
          <a:xfrm>
            <a:off x="3637398" y="5784608"/>
            <a:ext cx="36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-</a:t>
            </a:r>
          </a:p>
        </p:txBody>
      </p:sp>
      <p:cxnSp>
        <p:nvCxnSpPr>
          <p:cNvPr id="80" name="Conector em curva 130">
            <a:extLst>
              <a:ext uri="{FF2B5EF4-FFF2-40B4-BE49-F238E27FC236}">
                <a16:creationId xmlns:a16="http://schemas.microsoft.com/office/drawing/2014/main" id="{68198602-D32A-47C0-997E-06EBC5E2CE07}"/>
              </a:ext>
            </a:extLst>
          </p:cNvPr>
          <p:cNvCxnSpPr>
            <a:cxnSpLocks/>
            <a:stCxn id="10" idx="3"/>
            <a:endCxn id="21" idx="0"/>
          </p:cNvCxnSpPr>
          <p:nvPr/>
        </p:nvCxnSpPr>
        <p:spPr>
          <a:xfrm rot="5400000">
            <a:off x="1530777" y="4171074"/>
            <a:ext cx="1605784" cy="164267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ctor em curva 113">
            <a:extLst>
              <a:ext uri="{FF2B5EF4-FFF2-40B4-BE49-F238E27FC236}">
                <a16:creationId xmlns:a16="http://schemas.microsoft.com/office/drawing/2014/main" id="{D42741DD-73C9-4A81-A4A5-E38DA344C884}"/>
              </a:ext>
            </a:extLst>
          </p:cNvPr>
          <p:cNvCxnSpPr>
            <a:cxnSpLocks/>
            <a:stCxn id="73" idx="1"/>
            <a:endCxn id="3" idx="0"/>
          </p:cNvCxnSpPr>
          <p:nvPr/>
        </p:nvCxnSpPr>
        <p:spPr>
          <a:xfrm rot="10800000" flipV="1">
            <a:off x="1682265" y="312477"/>
            <a:ext cx="2616226" cy="5489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ector em curva 78">
            <a:extLst>
              <a:ext uri="{FF2B5EF4-FFF2-40B4-BE49-F238E27FC236}">
                <a16:creationId xmlns:a16="http://schemas.microsoft.com/office/drawing/2014/main" id="{706A38D8-66A2-4FEA-A16E-5999F7D26487}"/>
              </a:ext>
            </a:extLst>
          </p:cNvPr>
          <p:cNvCxnSpPr>
            <a:cxnSpLocks/>
            <a:stCxn id="14" idx="3"/>
            <a:endCxn id="24" idx="0"/>
          </p:cNvCxnSpPr>
          <p:nvPr/>
        </p:nvCxnSpPr>
        <p:spPr>
          <a:xfrm rot="5400000">
            <a:off x="4499183" y="2777472"/>
            <a:ext cx="2131475" cy="38907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em curva 113">
            <a:extLst>
              <a:ext uri="{FF2B5EF4-FFF2-40B4-BE49-F238E27FC236}">
                <a16:creationId xmlns:a16="http://schemas.microsoft.com/office/drawing/2014/main" id="{657957E1-9837-4FA8-8891-F9F16925912E}"/>
              </a:ext>
            </a:extLst>
          </p:cNvPr>
          <p:cNvCxnSpPr>
            <a:cxnSpLocks/>
            <a:stCxn id="60" idx="0"/>
            <a:endCxn id="2" idx="3"/>
          </p:cNvCxnSpPr>
          <p:nvPr/>
        </p:nvCxnSpPr>
        <p:spPr>
          <a:xfrm rot="16200000" flipV="1">
            <a:off x="6294759" y="82853"/>
            <a:ext cx="491435" cy="20705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ector em curva 109">
            <a:extLst>
              <a:ext uri="{FF2B5EF4-FFF2-40B4-BE49-F238E27FC236}">
                <a16:creationId xmlns:a16="http://schemas.microsoft.com/office/drawing/2014/main" id="{6CD741F2-232B-40DD-A3A5-FA2DF95A0F9D}"/>
              </a:ext>
            </a:extLst>
          </p:cNvPr>
          <p:cNvCxnSpPr>
            <a:cxnSpLocks/>
            <a:stCxn id="14" idx="0"/>
            <a:endCxn id="60" idx="2"/>
          </p:cNvCxnSpPr>
          <p:nvPr/>
        </p:nvCxnSpPr>
        <p:spPr>
          <a:xfrm rot="16200000" flipV="1">
            <a:off x="7412773" y="1988496"/>
            <a:ext cx="778587" cy="45262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19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28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Jefferson Araujo</dc:creator>
  <cp:lastModifiedBy>Jefferson Araujo</cp:lastModifiedBy>
  <cp:revision>51</cp:revision>
  <dcterms:created xsi:type="dcterms:W3CDTF">2019-03-24T15:19:31Z</dcterms:created>
  <dcterms:modified xsi:type="dcterms:W3CDTF">2019-05-26T02:56:24Z</dcterms:modified>
</cp:coreProperties>
</file>