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lvl="0">
      <a:defRPr lang="pt-B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5338" autoAdjust="0"/>
  </p:normalViewPr>
  <p:slideViewPr>
    <p:cSldViewPr snapToGrid="0">
      <p:cViewPr varScale="1">
        <p:scale>
          <a:sx n="87" d="100"/>
          <a:sy n="87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6EE71-1376-4A61-9572-9D2D5527365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9DCA-6065-4EAE-8AE9-FF88B4629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6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2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34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3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84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4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01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5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9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6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1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1A1D4EF-535C-4F32-BFFD-7BE26504A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94064AA-DC60-4434-9434-2A6D50D1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B954CA6-CE3C-4E29-9384-1136B9F0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5CEA86F-5EF3-4962-86C7-B44F5C42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CB12B8A-D744-4D09-AA57-E100E634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80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41000DC-08C6-4AB8-B2E8-845A459C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FC72947-E2CF-48DD-9BD4-2C33FB33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4D34162-38A6-4087-8BE2-8FCFB56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CB0FC66-E996-4465-B340-B6B8ECD1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5082E3D-2630-4DFD-A38C-17727D59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1BB64F6-A594-4854-987C-F00ABBF9F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1B6BE222-DB5B-4185-90D6-9395D7F9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6BA1D90-DDB4-4B90-A176-9DC9C2D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A88BAB-D27E-4BF4-BC2B-8E8E52C5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719A002-5492-412F-83EC-1A7E7919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69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8E9EE4C-46A4-46D7-9834-8C89D48C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0CBDBE5-3CA6-459E-9BD9-40840E6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2CD1F37-51FE-4B9C-B614-DFB4FD27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0BAC43C-D4B3-4760-BCCA-CD73DE3B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29F4C6C-5454-4C3C-AC5C-F845B792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75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5A33F8-A4BE-4C84-ADF4-AAEF5937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6088D75A-2676-4F29-84BD-14E39329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FDCDF46-38E3-4C7A-9638-671ABC8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EE61635-624D-4BA3-84F0-C7357AC8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AF2DC08-2316-4004-96E1-7691A41B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5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5BA269C-0937-4F85-95F3-0EB15AA8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052C363-0AA7-44EC-80E2-0C5469027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0BF79D2C-4D8C-4C0A-B2AB-024B70D4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14A3698-7780-453B-981C-8810B99B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74922E8-80CF-4814-8577-6C36B3F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17730C7-161F-41DE-A588-E46E836C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5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53B999-752B-46F2-84F9-A40C5B8E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73BA67CB-6DA2-4FF4-B19C-6C897FA5F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1F53884-34B3-4466-B69B-4EE5EF379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E1C75B04-7082-44B1-8F3A-6B0E07F56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EA1C24B4-3B81-420A-9F06-CB9707363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D5804A15-EA3A-44CF-8792-8C136319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27B83B06-5872-490A-85C1-9E16E9AF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D94DB943-9C20-4924-AE3A-EA76789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07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4BD4FD-F15F-4A50-96A7-8C5EE764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4D0BF34C-5024-4E0C-9F81-60950236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C6660F2D-D5DA-45A2-8F57-E47082D9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2CB80120-C374-4F8C-AE08-47A74CC1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57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96ED1CC9-E137-4468-8811-41C3DD2E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D8786842-CD6D-4823-8284-54F50DD0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0F2BA6C-03EC-4F85-A13A-75C05E94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53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6B7AE1A-E36D-4039-BD95-E492F853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34B0ACD-8693-4D6F-99CB-71409ACB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9F531305-9C81-4CB5-8FA6-1AFE5CB72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A5453A3-58A6-4D46-9AF9-DE243EAB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52FC7A6-5CD9-432B-82F6-43896A55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E4BA5859-1244-4387-9C6F-FF62918C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4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78A78B6-5FE0-4B73-B230-8F3FAB39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98129CD1-09A5-4FBE-AB1C-DA4852165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320172C3-27A9-4696-9D51-0041FEC0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172BCB5-D39A-4991-BC3B-5D1011C8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ED651DCB-0C92-4678-B043-F212AA78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9D3D3F4-3DB5-49F2-8AB2-351073E1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9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6910B656-8098-4016-AFDC-DCA2E7FD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E6E2567-7E16-4CC5-B048-DDF5E6DF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DDC0E4EA-D28C-40B4-99B8-57B74E8BA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FAEA66A-54D2-4D2F-A7B1-F7D6FEE19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99E08AD-6896-47F5-9BF5-91D3E655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84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541161F7-465F-4F62-9AC8-990CD591CF94}"/>
              </a:ext>
            </a:extLst>
          </p:cNvPr>
          <p:cNvSpPr/>
          <p:nvPr/>
        </p:nvSpPr>
        <p:spPr>
          <a:xfrm>
            <a:off x="3740665" y="512493"/>
            <a:ext cx="1163138" cy="414433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pt-BR" sz="16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2AF59980-E2C9-443D-BB3D-F48CF6F10C34}"/>
              </a:ext>
            </a:extLst>
          </p:cNvPr>
          <p:cNvSpPr/>
          <p:nvPr/>
        </p:nvSpPr>
        <p:spPr>
          <a:xfrm>
            <a:off x="234021" y="512493"/>
            <a:ext cx="1217636" cy="414433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pt-BR" sz="14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F26A66D3-4E2B-4BD3-B108-A90DA58D2BF7}"/>
              </a:ext>
            </a:extLst>
          </p:cNvPr>
          <p:cNvSpPr/>
          <p:nvPr/>
        </p:nvSpPr>
        <p:spPr>
          <a:xfrm>
            <a:off x="6427045" y="512493"/>
            <a:ext cx="1163138" cy="414433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6" name="Oval 31">
            <a:extLst>
              <a:ext uri="{FF2B5EF4-FFF2-40B4-BE49-F238E27FC236}">
                <a16:creationId xmlns="" xmlns:a16="http://schemas.microsoft.com/office/drawing/2014/main" id="{471EF178-0F8B-4D83-AEFE-B795A258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356" y="2956554"/>
            <a:ext cx="1282604" cy="1152447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 Data </a:t>
            </a:r>
            <a:endParaRPr lang="pt-BR" sz="1050" noProof="1">
              <a:ln w="0"/>
              <a:solidFill>
                <a:schemeClr val="tx1"/>
              </a:solidFill>
            </a:endParaRPr>
          </a:p>
        </p:txBody>
      </p:sp>
      <p:cxnSp>
        <p:nvCxnSpPr>
          <p:cNvPr id="7" name="Conector em curva 92">
            <a:extLst>
              <a:ext uri="{FF2B5EF4-FFF2-40B4-BE49-F238E27FC236}">
                <a16:creationId xmlns="" xmlns:a16="http://schemas.microsoft.com/office/drawing/2014/main" id="{0F67200B-C948-47FF-842B-FBA06B8293D4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rot="16200000" flipV="1">
            <a:off x="412162" y="1357604"/>
            <a:ext cx="1108281" cy="24692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EEE7B34F-277F-4BFA-85C9-37848C8E82F3}"/>
              </a:ext>
            </a:extLst>
          </p:cNvPr>
          <p:cNvSpPr txBox="1"/>
          <p:nvPr/>
        </p:nvSpPr>
        <p:spPr>
          <a:xfrm>
            <a:off x="405989" y="2035207"/>
            <a:ext cx="1367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Solicita data</a:t>
            </a:r>
          </a:p>
        </p:txBody>
      </p:sp>
      <p:cxnSp>
        <p:nvCxnSpPr>
          <p:cNvPr id="13" name="Conector em curva 133">
            <a:extLst>
              <a:ext uri="{FF2B5EF4-FFF2-40B4-BE49-F238E27FC236}">
                <a16:creationId xmlns="" xmlns:a16="http://schemas.microsoft.com/office/drawing/2014/main" id="{B75CADC6-BDAF-482D-8D66-BA6E0C2AC08E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933148" y="2438044"/>
            <a:ext cx="675126" cy="3618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="" xmlns:a16="http://schemas.microsoft.com/office/drawing/2014/main" id="{4D8B524B-653A-4D79-B7C2-1FE8B9CAC49F}"/>
              </a:ext>
            </a:extLst>
          </p:cNvPr>
          <p:cNvCxnSpPr/>
          <p:nvPr/>
        </p:nvCxnSpPr>
        <p:spPr>
          <a:xfrm>
            <a:off x="4202352" y="5897555"/>
            <a:ext cx="13639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="" xmlns:a16="http://schemas.microsoft.com/office/drawing/2014/main" id="{DBC8428F-C6F0-4E45-BB20-31CC9171426A}"/>
              </a:ext>
            </a:extLst>
          </p:cNvPr>
          <p:cNvCxnSpPr/>
          <p:nvPr/>
        </p:nvCxnSpPr>
        <p:spPr>
          <a:xfrm>
            <a:off x="4202352" y="6174554"/>
            <a:ext cx="13639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E2089F17-FB18-4464-B5F3-2F1E9FF2D915}"/>
              </a:ext>
            </a:extLst>
          </p:cNvPr>
          <p:cNvSpPr txBox="1"/>
          <p:nvPr/>
        </p:nvSpPr>
        <p:spPr>
          <a:xfrm>
            <a:off x="1493003" y="5881928"/>
            <a:ext cx="136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cxnSp>
        <p:nvCxnSpPr>
          <p:cNvPr id="20" name="Conector em curva 133">
            <a:extLst>
              <a:ext uri="{FF2B5EF4-FFF2-40B4-BE49-F238E27FC236}">
                <a16:creationId xmlns="" xmlns:a16="http://schemas.microsoft.com/office/drawing/2014/main" id="{A5E5C993-3B20-4D6C-8179-D25B9301D973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rot="16200000" flipH="1">
            <a:off x="926862" y="4633796"/>
            <a:ext cx="1772927" cy="7233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1">
            <a:extLst>
              <a:ext uri="{FF2B5EF4-FFF2-40B4-BE49-F238E27FC236}">
                <a16:creationId xmlns="" xmlns:a16="http://schemas.microsoft.com/office/drawing/2014/main" id="{22196E8B-3923-447D-BCD9-AFAF93258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289" y="2932281"/>
            <a:ext cx="1363981" cy="1152447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Despachar entrega</a:t>
            </a:r>
            <a:endParaRPr lang="pt-BR" sz="1050" noProof="1">
              <a:ln w="0"/>
              <a:solidFill>
                <a:schemeClr val="tx1"/>
              </a:solidFill>
            </a:endParaRPr>
          </a:p>
        </p:txBody>
      </p:sp>
      <p:cxnSp>
        <p:nvCxnSpPr>
          <p:cNvPr id="35" name="Conector em curva 92">
            <a:extLst>
              <a:ext uri="{FF2B5EF4-FFF2-40B4-BE49-F238E27FC236}">
                <a16:creationId xmlns="" xmlns:a16="http://schemas.microsoft.com/office/drawing/2014/main" id="{CED125C6-4B5A-46F1-8E02-7CEAE2F9D48F}"/>
              </a:ext>
            </a:extLst>
          </p:cNvPr>
          <p:cNvCxnSpPr>
            <a:cxnSpLocks/>
            <a:stCxn id="34" idx="0"/>
            <a:endCxn id="38" idx="2"/>
          </p:cNvCxnSpPr>
          <p:nvPr/>
        </p:nvCxnSpPr>
        <p:spPr>
          <a:xfrm rot="16200000" flipV="1">
            <a:off x="2999018" y="2239018"/>
            <a:ext cx="927852" cy="45867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="" xmlns:a16="http://schemas.microsoft.com/office/drawing/2014/main" id="{302B9BED-E4B1-48C1-AEEB-44E147B543D4}"/>
              </a:ext>
            </a:extLst>
          </p:cNvPr>
          <p:cNvSpPr txBox="1"/>
          <p:nvPr/>
        </p:nvSpPr>
        <p:spPr>
          <a:xfrm>
            <a:off x="2726549" y="1604319"/>
            <a:ext cx="101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Não despachado</a:t>
            </a:r>
          </a:p>
        </p:txBody>
      </p:sp>
      <p:cxnSp>
        <p:nvCxnSpPr>
          <p:cNvPr id="40" name="Conector em curva 133">
            <a:extLst>
              <a:ext uri="{FF2B5EF4-FFF2-40B4-BE49-F238E27FC236}">
                <a16:creationId xmlns="" xmlns:a16="http://schemas.microsoft.com/office/drawing/2014/main" id="{E403336B-FD4C-497A-A504-929790A557E0}"/>
              </a:ext>
            </a:extLst>
          </p:cNvPr>
          <p:cNvCxnSpPr>
            <a:cxnSpLocks/>
            <a:stCxn id="81" idx="0"/>
            <a:endCxn id="4" idx="1"/>
          </p:cNvCxnSpPr>
          <p:nvPr/>
        </p:nvCxnSpPr>
        <p:spPr>
          <a:xfrm rot="5400000" flipH="1" flipV="1">
            <a:off x="5926424" y="889286"/>
            <a:ext cx="670196" cy="3310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="" xmlns:a16="http://schemas.microsoft.com/office/drawing/2014/main" id="{B2D3CBF4-B9D1-497C-B736-52F52759D4C0}"/>
              </a:ext>
            </a:extLst>
          </p:cNvPr>
          <p:cNvCxnSpPr/>
          <p:nvPr/>
        </p:nvCxnSpPr>
        <p:spPr>
          <a:xfrm>
            <a:off x="1493003" y="5888030"/>
            <a:ext cx="13639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="" xmlns:a16="http://schemas.microsoft.com/office/drawing/2014/main" id="{034F4B02-D04A-4A17-970F-53F73CD3C52A}"/>
              </a:ext>
            </a:extLst>
          </p:cNvPr>
          <p:cNvCxnSpPr/>
          <p:nvPr/>
        </p:nvCxnSpPr>
        <p:spPr>
          <a:xfrm>
            <a:off x="1493003" y="6165029"/>
            <a:ext cx="13639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="" xmlns:a16="http://schemas.microsoft.com/office/drawing/2014/main" id="{E70C451D-DEAF-4F4C-A5A7-B4D1FA4710F8}"/>
              </a:ext>
            </a:extLst>
          </p:cNvPr>
          <p:cNvSpPr txBox="1"/>
          <p:nvPr/>
        </p:nvSpPr>
        <p:spPr>
          <a:xfrm>
            <a:off x="4143540" y="5894876"/>
            <a:ext cx="136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Estoquista</a:t>
            </a:r>
          </a:p>
        </p:txBody>
      </p:sp>
      <p:cxnSp>
        <p:nvCxnSpPr>
          <p:cNvPr id="52" name="Conector: Curvo 51">
            <a:extLst>
              <a:ext uri="{FF2B5EF4-FFF2-40B4-BE49-F238E27FC236}">
                <a16:creationId xmlns="" xmlns:a16="http://schemas.microsoft.com/office/drawing/2014/main" id="{6DD6F75A-41AB-45DE-919A-84B0E186F99B}"/>
              </a:ext>
            </a:extLst>
          </p:cNvPr>
          <p:cNvCxnSpPr>
            <a:cxnSpLocks/>
            <a:stCxn id="34" idx="4"/>
            <a:endCxn id="50" idx="0"/>
          </p:cNvCxnSpPr>
          <p:nvPr/>
        </p:nvCxnSpPr>
        <p:spPr>
          <a:xfrm rot="16200000" flipH="1">
            <a:off x="3353831" y="4423177"/>
            <a:ext cx="1810148" cy="113325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="" xmlns:a16="http://schemas.microsoft.com/office/drawing/2014/main" id="{65C53157-B65C-422B-B79F-6C92B026B153}"/>
              </a:ext>
            </a:extLst>
          </p:cNvPr>
          <p:cNvCxnSpPr>
            <a:cxnSpLocks/>
          </p:cNvCxnSpPr>
          <p:nvPr/>
        </p:nvCxnSpPr>
        <p:spPr>
          <a:xfrm flipV="1">
            <a:off x="2717235" y="1628453"/>
            <a:ext cx="9313" cy="3826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="" xmlns:a16="http://schemas.microsoft.com/office/drawing/2014/main" id="{D23AEA09-495F-47C0-90E1-4132048DA718}"/>
              </a:ext>
            </a:extLst>
          </p:cNvPr>
          <p:cNvCxnSpPr>
            <a:cxnSpLocks/>
            <a:stCxn id="38" idx="1"/>
          </p:cNvCxnSpPr>
          <p:nvPr/>
        </p:nvCxnSpPr>
        <p:spPr>
          <a:xfrm>
            <a:off x="2726549" y="1804374"/>
            <a:ext cx="273314" cy="153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="" xmlns:a16="http://schemas.microsoft.com/office/drawing/2014/main" id="{D63AE678-03FB-49B1-84BE-DCD3E607A018}"/>
              </a:ext>
            </a:extLst>
          </p:cNvPr>
          <p:cNvSpPr txBox="1"/>
          <p:nvPr/>
        </p:nvSpPr>
        <p:spPr>
          <a:xfrm rot="16356789">
            <a:off x="2361384" y="1726920"/>
            <a:ext cx="58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Resposta</a:t>
            </a:r>
            <a:endParaRPr lang="pt-BR" dirty="0"/>
          </a:p>
        </p:txBody>
      </p:sp>
      <p:cxnSp>
        <p:nvCxnSpPr>
          <p:cNvPr id="60" name="Conector em curva 92">
            <a:extLst>
              <a:ext uri="{FF2B5EF4-FFF2-40B4-BE49-F238E27FC236}">
                <a16:creationId xmlns="" xmlns:a16="http://schemas.microsoft.com/office/drawing/2014/main" id="{12B1F1C0-4ED9-44CB-B12F-B1D13CCB4D1C}"/>
              </a:ext>
            </a:extLst>
          </p:cNvPr>
          <p:cNvCxnSpPr>
            <a:cxnSpLocks/>
            <a:stCxn id="65" idx="0"/>
            <a:endCxn id="2" idx="2"/>
          </p:cNvCxnSpPr>
          <p:nvPr/>
        </p:nvCxnSpPr>
        <p:spPr>
          <a:xfrm rot="5400000" flipH="1" flipV="1">
            <a:off x="3623305" y="1472157"/>
            <a:ext cx="1244160" cy="15369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="" xmlns:a16="http://schemas.microsoft.com/office/drawing/2014/main" id="{A5570393-23B2-4F1F-AA9B-B6BB095065C2}"/>
              </a:ext>
            </a:extLst>
          </p:cNvPr>
          <p:cNvSpPr txBox="1"/>
          <p:nvPr/>
        </p:nvSpPr>
        <p:spPr>
          <a:xfrm>
            <a:off x="3661478" y="2171086"/>
            <a:ext cx="1014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Consulta</a:t>
            </a:r>
          </a:p>
        </p:txBody>
      </p:sp>
      <p:cxnSp>
        <p:nvCxnSpPr>
          <p:cNvPr id="67" name="Conector em curva 133">
            <a:extLst>
              <a:ext uri="{FF2B5EF4-FFF2-40B4-BE49-F238E27FC236}">
                <a16:creationId xmlns="" xmlns:a16="http://schemas.microsoft.com/office/drawing/2014/main" id="{DE7E387D-49BF-4D1C-BCB6-9AED031F9E3D}"/>
              </a:ext>
            </a:extLst>
          </p:cNvPr>
          <p:cNvCxnSpPr>
            <a:cxnSpLocks/>
            <a:stCxn id="65" idx="2"/>
            <a:endCxn id="34" idx="7"/>
          </p:cNvCxnSpPr>
          <p:nvPr/>
        </p:nvCxnSpPr>
        <p:spPr>
          <a:xfrm rot="16200000" flipH="1">
            <a:off x="3829655" y="2756188"/>
            <a:ext cx="683746" cy="59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31">
            <a:extLst>
              <a:ext uri="{FF2B5EF4-FFF2-40B4-BE49-F238E27FC236}">
                <a16:creationId xmlns="" xmlns:a16="http://schemas.microsoft.com/office/drawing/2014/main" id="{0F49E56C-9294-4FFB-AD64-D10106C69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355" y="2812889"/>
            <a:ext cx="1334563" cy="1332391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 </a:t>
            </a:r>
            <a:r>
              <a:rPr lang="pt-BR" sz="1100" noProof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</a:t>
            </a:r>
            <a:endParaRPr lang="pt-BR" sz="1050" noProof="1">
              <a:ln w="0"/>
              <a:solidFill>
                <a:schemeClr val="tx1"/>
              </a:solidFill>
            </a:endParaRPr>
          </a:p>
        </p:txBody>
      </p:sp>
      <p:cxnSp>
        <p:nvCxnSpPr>
          <p:cNvPr id="76" name="Conector em curva 92">
            <a:extLst>
              <a:ext uri="{FF2B5EF4-FFF2-40B4-BE49-F238E27FC236}">
                <a16:creationId xmlns="" xmlns:a16="http://schemas.microsoft.com/office/drawing/2014/main" id="{931CAF16-C6F7-45C5-82B7-8F9EDC9AE3C9}"/>
              </a:ext>
            </a:extLst>
          </p:cNvPr>
          <p:cNvCxnSpPr>
            <a:cxnSpLocks/>
            <a:stCxn id="75" idx="1"/>
            <a:endCxn id="81" idx="2"/>
          </p:cNvCxnSpPr>
          <p:nvPr/>
        </p:nvCxnSpPr>
        <p:spPr>
          <a:xfrm rot="5400000" flipH="1" flipV="1">
            <a:off x="5218900" y="2130914"/>
            <a:ext cx="1217997" cy="53620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="" xmlns:a16="http://schemas.microsoft.com/office/drawing/2014/main" id="{06E82BE2-24D4-44DA-82BB-87BBD8DCA6A7}"/>
              </a:ext>
            </a:extLst>
          </p:cNvPr>
          <p:cNvSpPr txBox="1"/>
          <p:nvPr/>
        </p:nvSpPr>
        <p:spPr>
          <a:xfrm>
            <a:off x="5588942" y="1389906"/>
            <a:ext cx="10141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Destinatário ausente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="" xmlns:a16="http://schemas.microsoft.com/office/drawing/2014/main" id="{045149C3-C8BB-4B52-A52F-2D4DA4DFBE3F}"/>
              </a:ext>
            </a:extLst>
          </p:cNvPr>
          <p:cNvCxnSpPr>
            <a:cxnSpLocks/>
          </p:cNvCxnSpPr>
          <p:nvPr/>
        </p:nvCxnSpPr>
        <p:spPr>
          <a:xfrm>
            <a:off x="5522751" y="1614480"/>
            <a:ext cx="273314" cy="153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="" xmlns:a16="http://schemas.microsoft.com/office/drawing/2014/main" id="{C1E1D4A5-82F3-4F24-8D61-E103D995DA97}"/>
              </a:ext>
            </a:extLst>
          </p:cNvPr>
          <p:cNvSpPr txBox="1"/>
          <p:nvPr/>
        </p:nvSpPr>
        <p:spPr>
          <a:xfrm rot="16723776">
            <a:off x="5156204" y="1502539"/>
            <a:ext cx="58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Resposta</a:t>
            </a:r>
            <a:endParaRPr lang="pt-BR" dirty="0"/>
          </a:p>
        </p:txBody>
      </p:sp>
      <p:cxnSp>
        <p:nvCxnSpPr>
          <p:cNvPr id="87" name="Conector reto 86">
            <a:extLst>
              <a:ext uri="{FF2B5EF4-FFF2-40B4-BE49-F238E27FC236}">
                <a16:creationId xmlns="" xmlns:a16="http://schemas.microsoft.com/office/drawing/2014/main" id="{0230CCC7-4049-4339-AEAF-03EC084D6572}"/>
              </a:ext>
            </a:extLst>
          </p:cNvPr>
          <p:cNvCxnSpPr>
            <a:cxnSpLocks/>
          </p:cNvCxnSpPr>
          <p:nvPr/>
        </p:nvCxnSpPr>
        <p:spPr>
          <a:xfrm flipV="1">
            <a:off x="5507520" y="1424589"/>
            <a:ext cx="33749" cy="3951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em curva 92">
            <a:extLst>
              <a:ext uri="{FF2B5EF4-FFF2-40B4-BE49-F238E27FC236}">
                <a16:creationId xmlns="" xmlns:a16="http://schemas.microsoft.com/office/drawing/2014/main" id="{1F4DC0D9-2F79-4CA9-90BE-95FC643CA3C4}"/>
              </a:ext>
            </a:extLst>
          </p:cNvPr>
          <p:cNvCxnSpPr>
            <a:cxnSpLocks/>
            <a:stCxn id="96" idx="0"/>
            <a:endCxn id="4" idx="2"/>
          </p:cNvCxnSpPr>
          <p:nvPr/>
        </p:nvCxnSpPr>
        <p:spPr>
          <a:xfrm rot="5400000" flipH="1" flipV="1">
            <a:off x="6359974" y="1260084"/>
            <a:ext cx="981798" cy="3154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="" xmlns:a16="http://schemas.microsoft.com/office/drawing/2014/main" id="{6515AAB2-F87F-4C0D-A4B4-CDCE8DD301B2}"/>
              </a:ext>
            </a:extLst>
          </p:cNvPr>
          <p:cNvSpPr txBox="1"/>
          <p:nvPr/>
        </p:nvSpPr>
        <p:spPr>
          <a:xfrm>
            <a:off x="6186074" y="1908724"/>
            <a:ext cx="10141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Recebe entrega</a:t>
            </a:r>
          </a:p>
        </p:txBody>
      </p:sp>
      <p:cxnSp>
        <p:nvCxnSpPr>
          <p:cNvPr id="98" name="Conector em curva 133">
            <a:extLst>
              <a:ext uri="{FF2B5EF4-FFF2-40B4-BE49-F238E27FC236}">
                <a16:creationId xmlns="" xmlns:a16="http://schemas.microsoft.com/office/drawing/2014/main" id="{CDFF5851-7E44-4285-A101-695815F3CC06}"/>
              </a:ext>
            </a:extLst>
          </p:cNvPr>
          <p:cNvCxnSpPr>
            <a:cxnSpLocks/>
            <a:stCxn id="96" idx="2"/>
            <a:endCxn id="75" idx="0"/>
          </p:cNvCxnSpPr>
          <p:nvPr/>
        </p:nvCxnSpPr>
        <p:spPr>
          <a:xfrm rot="5400000">
            <a:off x="6110358" y="2230114"/>
            <a:ext cx="504055" cy="6614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="" xmlns:a16="http://schemas.microsoft.com/office/drawing/2014/main" id="{78999FC6-F741-441A-96DA-CF5F23F01F62}"/>
              </a:ext>
            </a:extLst>
          </p:cNvPr>
          <p:cNvCxnSpPr/>
          <p:nvPr/>
        </p:nvCxnSpPr>
        <p:spPr>
          <a:xfrm>
            <a:off x="7245002" y="5881928"/>
            <a:ext cx="13639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="" xmlns:a16="http://schemas.microsoft.com/office/drawing/2014/main" id="{14FEA43A-DF60-4FEB-8D78-59B63E7983CF}"/>
              </a:ext>
            </a:extLst>
          </p:cNvPr>
          <p:cNvCxnSpPr/>
          <p:nvPr/>
        </p:nvCxnSpPr>
        <p:spPr>
          <a:xfrm>
            <a:off x="7245002" y="6158927"/>
            <a:ext cx="13639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="" xmlns:a16="http://schemas.microsoft.com/office/drawing/2014/main" id="{41615959-0918-483B-8103-152D95537CC3}"/>
              </a:ext>
            </a:extLst>
          </p:cNvPr>
          <p:cNvSpPr txBox="1"/>
          <p:nvPr/>
        </p:nvSpPr>
        <p:spPr>
          <a:xfrm>
            <a:off x="7245002" y="5871063"/>
            <a:ext cx="136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Entregador</a:t>
            </a:r>
          </a:p>
        </p:txBody>
      </p:sp>
      <p:cxnSp>
        <p:nvCxnSpPr>
          <p:cNvPr id="112" name="Conector em curva 133">
            <a:extLst>
              <a:ext uri="{FF2B5EF4-FFF2-40B4-BE49-F238E27FC236}">
                <a16:creationId xmlns="" xmlns:a16="http://schemas.microsoft.com/office/drawing/2014/main" id="{E340D0CF-C07D-4C40-B933-3D089389DC11}"/>
              </a:ext>
            </a:extLst>
          </p:cNvPr>
          <p:cNvCxnSpPr>
            <a:cxnSpLocks/>
            <a:stCxn id="75" idx="4"/>
            <a:endCxn id="111" idx="0"/>
          </p:cNvCxnSpPr>
          <p:nvPr/>
        </p:nvCxnSpPr>
        <p:spPr>
          <a:xfrm rot="16200000" flipH="1">
            <a:off x="6116423" y="4060493"/>
            <a:ext cx="1725783" cy="18953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 31">
            <a:extLst>
              <a:ext uri="{FF2B5EF4-FFF2-40B4-BE49-F238E27FC236}">
                <a16:creationId xmlns="" xmlns:a16="http://schemas.microsoft.com/office/drawing/2014/main" id="{BFA70858-E94E-408D-A005-B979E2D10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825" y="2476440"/>
            <a:ext cx="1377258" cy="1332392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Confirmar entrega</a:t>
            </a:r>
            <a:endParaRPr lang="pt-BR" sz="1050" noProof="1">
              <a:ln w="0"/>
              <a:solidFill>
                <a:schemeClr val="tx1"/>
              </a:solidFill>
            </a:endParaRPr>
          </a:p>
        </p:txBody>
      </p:sp>
      <p:cxnSp>
        <p:nvCxnSpPr>
          <p:cNvPr id="138" name="Conector em curva 92">
            <a:extLst>
              <a:ext uri="{FF2B5EF4-FFF2-40B4-BE49-F238E27FC236}">
                <a16:creationId xmlns="" xmlns:a16="http://schemas.microsoft.com/office/drawing/2014/main" id="{B311D403-1C81-460A-969F-A4035B760EEC}"/>
              </a:ext>
            </a:extLst>
          </p:cNvPr>
          <p:cNvCxnSpPr>
            <a:cxnSpLocks/>
            <a:stCxn id="137" idx="0"/>
            <a:endCxn id="142" idx="2"/>
          </p:cNvCxnSpPr>
          <p:nvPr/>
        </p:nvCxnSpPr>
        <p:spPr>
          <a:xfrm rot="5400000" flipH="1" flipV="1">
            <a:off x="7452529" y="1956607"/>
            <a:ext cx="774758" cy="26490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CaixaDeTexto 141">
            <a:extLst>
              <a:ext uri="{FF2B5EF4-FFF2-40B4-BE49-F238E27FC236}">
                <a16:creationId xmlns="" xmlns:a16="http://schemas.microsoft.com/office/drawing/2014/main" id="{137D5587-E32F-4360-9B4C-1E9D99DC13B7}"/>
              </a:ext>
            </a:extLst>
          </p:cNvPr>
          <p:cNvSpPr txBox="1"/>
          <p:nvPr/>
        </p:nvSpPr>
        <p:spPr>
          <a:xfrm>
            <a:off x="7465305" y="1301572"/>
            <a:ext cx="10141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Assina confirmação</a:t>
            </a:r>
          </a:p>
        </p:txBody>
      </p:sp>
      <p:cxnSp>
        <p:nvCxnSpPr>
          <p:cNvPr id="144" name="Conector em curva 133">
            <a:extLst>
              <a:ext uri="{FF2B5EF4-FFF2-40B4-BE49-F238E27FC236}">
                <a16:creationId xmlns="" xmlns:a16="http://schemas.microsoft.com/office/drawing/2014/main" id="{83278C0B-747E-47D3-B0DE-4E309641BA17}"/>
              </a:ext>
            </a:extLst>
          </p:cNvPr>
          <p:cNvCxnSpPr>
            <a:cxnSpLocks/>
            <a:stCxn id="142" idx="0"/>
            <a:endCxn id="4" idx="3"/>
          </p:cNvCxnSpPr>
          <p:nvPr/>
        </p:nvCxnSpPr>
        <p:spPr>
          <a:xfrm rot="16200000" flipV="1">
            <a:off x="7490342" y="819551"/>
            <a:ext cx="581862" cy="3821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: Curvo 146">
            <a:extLst>
              <a:ext uri="{FF2B5EF4-FFF2-40B4-BE49-F238E27FC236}">
                <a16:creationId xmlns="" xmlns:a16="http://schemas.microsoft.com/office/drawing/2014/main" id="{91EBC732-EDED-4C08-969D-6D57CC537825}"/>
              </a:ext>
            </a:extLst>
          </p:cNvPr>
          <p:cNvCxnSpPr>
            <a:cxnSpLocks/>
            <a:stCxn id="137" idx="4"/>
            <a:endCxn id="111" idx="0"/>
          </p:cNvCxnSpPr>
          <p:nvPr/>
        </p:nvCxnSpPr>
        <p:spPr>
          <a:xfrm rot="16200000" flipH="1">
            <a:off x="6786108" y="4730178"/>
            <a:ext cx="2062231" cy="21953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Oval 31">
            <a:extLst>
              <a:ext uri="{FF2B5EF4-FFF2-40B4-BE49-F238E27FC236}">
                <a16:creationId xmlns="" xmlns:a16="http://schemas.microsoft.com/office/drawing/2014/main" id="{EB82820D-E0AE-4754-B836-43765ECA6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682" y="2839020"/>
            <a:ext cx="1465405" cy="1280128"/>
          </a:xfrm>
          <a:prstGeom prst="ellips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100" noProof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 entrega</a:t>
            </a:r>
            <a:endParaRPr lang="pt-BR" sz="1050" noProof="1">
              <a:ln w="0"/>
              <a:solidFill>
                <a:schemeClr val="tx1"/>
              </a:solidFill>
            </a:endParaRPr>
          </a:p>
        </p:txBody>
      </p:sp>
      <p:cxnSp>
        <p:nvCxnSpPr>
          <p:cNvPr id="152" name="Conector: Curvo 151">
            <a:extLst>
              <a:ext uri="{FF2B5EF4-FFF2-40B4-BE49-F238E27FC236}">
                <a16:creationId xmlns="" xmlns:a16="http://schemas.microsoft.com/office/drawing/2014/main" id="{51CFE490-DA76-4612-B66C-CBD01900EF3F}"/>
              </a:ext>
            </a:extLst>
          </p:cNvPr>
          <p:cNvCxnSpPr>
            <a:cxnSpLocks/>
            <a:stCxn id="151" idx="4"/>
            <a:endCxn id="111" idx="0"/>
          </p:cNvCxnSpPr>
          <p:nvPr/>
        </p:nvCxnSpPr>
        <p:spPr>
          <a:xfrm rot="5400000">
            <a:off x="7972232" y="4073909"/>
            <a:ext cx="1751915" cy="184239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tângulo 164">
            <a:extLst>
              <a:ext uri="{FF2B5EF4-FFF2-40B4-BE49-F238E27FC236}">
                <a16:creationId xmlns="" xmlns:a16="http://schemas.microsoft.com/office/drawing/2014/main" id="{9699D4B6-3562-4D1E-88E3-12930F6EC04E}"/>
              </a:ext>
            </a:extLst>
          </p:cNvPr>
          <p:cNvSpPr/>
          <p:nvPr/>
        </p:nvSpPr>
        <p:spPr>
          <a:xfrm>
            <a:off x="9034119" y="512492"/>
            <a:ext cx="1217636" cy="414433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cxnSp>
        <p:nvCxnSpPr>
          <p:cNvPr id="166" name="Conector em curva 92">
            <a:extLst>
              <a:ext uri="{FF2B5EF4-FFF2-40B4-BE49-F238E27FC236}">
                <a16:creationId xmlns="" xmlns:a16="http://schemas.microsoft.com/office/drawing/2014/main" id="{F230A1A2-8D76-463F-8733-26E68E021773}"/>
              </a:ext>
            </a:extLst>
          </p:cNvPr>
          <p:cNvCxnSpPr>
            <a:cxnSpLocks/>
            <a:stCxn id="170" idx="0"/>
            <a:endCxn id="165" idx="2"/>
          </p:cNvCxnSpPr>
          <p:nvPr/>
        </p:nvCxnSpPr>
        <p:spPr>
          <a:xfrm rot="16200000" flipV="1">
            <a:off x="9334979" y="1234884"/>
            <a:ext cx="632493" cy="1657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CaixaDeTexto 169">
            <a:extLst>
              <a:ext uri="{FF2B5EF4-FFF2-40B4-BE49-F238E27FC236}">
                <a16:creationId xmlns="" xmlns:a16="http://schemas.microsoft.com/office/drawing/2014/main" id="{774675D0-104B-485B-9F4E-7CC10EC8EEED}"/>
              </a:ext>
            </a:extLst>
          </p:cNvPr>
          <p:cNvSpPr txBox="1"/>
          <p:nvPr/>
        </p:nvSpPr>
        <p:spPr>
          <a:xfrm>
            <a:off x="9152455" y="1559418"/>
            <a:ext cx="10141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Cancelar pedido</a:t>
            </a:r>
          </a:p>
        </p:txBody>
      </p:sp>
      <p:cxnSp>
        <p:nvCxnSpPr>
          <p:cNvPr id="173" name="Conector em curva 133">
            <a:extLst>
              <a:ext uri="{FF2B5EF4-FFF2-40B4-BE49-F238E27FC236}">
                <a16:creationId xmlns="" xmlns:a16="http://schemas.microsoft.com/office/drawing/2014/main" id="{6A64E0E5-8026-4FFF-9B38-AC843C760C5D}"/>
              </a:ext>
            </a:extLst>
          </p:cNvPr>
          <p:cNvCxnSpPr>
            <a:cxnSpLocks/>
            <a:stCxn id="170" idx="2"/>
            <a:endCxn id="151" idx="0"/>
          </p:cNvCxnSpPr>
          <p:nvPr/>
        </p:nvCxnSpPr>
        <p:spPr>
          <a:xfrm rot="16200000" flipH="1">
            <a:off x="9274703" y="2344338"/>
            <a:ext cx="879492" cy="109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em curva 133">
            <a:extLst>
              <a:ext uri="{FF2B5EF4-FFF2-40B4-BE49-F238E27FC236}">
                <a16:creationId xmlns="" xmlns:a16="http://schemas.microsoft.com/office/drawing/2014/main" id="{6A8AC104-1910-4A17-BE33-9C45ABE51C9E}"/>
              </a:ext>
            </a:extLst>
          </p:cNvPr>
          <p:cNvCxnSpPr>
            <a:cxnSpLocks/>
            <a:stCxn id="38" idx="0"/>
            <a:endCxn id="2" idx="1"/>
          </p:cNvCxnSpPr>
          <p:nvPr/>
        </p:nvCxnSpPr>
        <p:spPr>
          <a:xfrm rot="5400000" flipH="1" flipV="1">
            <a:off x="3044832" y="908486"/>
            <a:ext cx="884609" cy="5070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55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Verificar data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Estoquista verifica data de entrega.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Gerenciar expedição.</a:t>
            </a:r>
            <a:endParaRPr lang="pt-BR" sz="1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Estoquistas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Organizar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despacho de entregas.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entrega for despachada, entregador realiza entrega.</a:t>
            </a:r>
            <a:endParaRPr lang="pt-BR" sz="1100" dirty="0">
              <a:ea typeface="Calibri" pitchFamily="34" charset="0"/>
              <a:cs typeface="Times New Roman" pitchFamily="18" charset="0"/>
            </a:endParaRP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 smtClean="0">
                <a:cs typeface="Times New Roman" pitchFamily="18" charset="0"/>
              </a:rPr>
              <a:t>Informar confirmação de entrega.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3903629" y="1557191"/>
            <a:ext cx="1504421" cy="606459"/>
            <a:chOff x="4105246" y="4214646"/>
            <a:chExt cx="1282405" cy="606459"/>
          </a:xfrm>
        </p:grpSpPr>
        <p:cxnSp>
          <p:nvCxnSpPr>
            <p:cNvPr id="4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Solicita Data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Verificar data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551284" y="3424892"/>
            <a:ext cx="1434816" cy="412007"/>
            <a:chOff x="3960" y="4910"/>
            <a:chExt cx="1396" cy="428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Agenda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35" name="AutoShape 30"/>
          <p:cNvCxnSpPr>
            <a:cxnSpLocks noChangeShapeType="1"/>
            <a:stCxn id="26" idx="4"/>
            <a:endCxn id="24" idx="0"/>
          </p:cNvCxnSpPr>
          <p:nvPr/>
        </p:nvCxnSpPr>
        <p:spPr bwMode="auto">
          <a:xfrm rot="5400000">
            <a:off x="4157396" y="3307618"/>
            <a:ext cx="261936" cy="4962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7350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Despachar entrega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Estoquista despacha entrega.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Gerenciar expedição.</a:t>
            </a:r>
            <a:endParaRPr lang="pt-BR" sz="1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Estoquistas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Organizar despacho de entregas.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entrega for despachada, entregador realiza entrega.</a:t>
            </a: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Informar confirmação de entrega.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3738300" y="1576445"/>
            <a:ext cx="1504421" cy="606459"/>
            <a:chOff x="4105246" y="4214646"/>
            <a:chExt cx="1282405" cy="606459"/>
          </a:xfrm>
        </p:grpSpPr>
        <p:cxnSp>
          <p:nvCxnSpPr>
            <p:cNvPr id="4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Consulta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Despachar entrega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551284" y="3424892"/>
            <a:ext cx="1434816" cy="412007"/>
            <a:chOff x="3960" y="4910"/>
            <a:chExt cx="1396" cy="428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Estoquista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grpSp>
        <p:nvGrpSpPr>
          <p:cNvPr id="20" name="Grupo 19"/>
          <p:cNvGrpSpPr/>
          <p:nvPr/>
        </p:nvGrpSpPr>
        <p:grpSpPr>
          <a:xfrm rot="11096638">
            <a:off x="2077890" y="1957277"/>
            <a:ext cx="1504421" cy="606459"/>
            <a:chOff x="4105246" y="4214646"/>
            <a:chExt cx="1282405" cy="606459"/>
          </a:xfrm>
        </p:grpSpPr>
        <p:cxnSp>
          <p:nvCxnSpPr>
            <p:cNvPr id="21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 rot="10503362"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Não despachado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cxnSp>
        <p:nvCxnSpPr>
          <p:cNvPr id="5" name="Conector em curva 4"/>
          <p:cNvCxnSpPr>
            <a:stCxn id="26" idx="4"/>
            <a:endCxn id="24" idx="0"/>
          </p:cNvCxnSpPr>
          <p:nvPr/>
        </p:nvCxnSpPr>
        <p:spPr>
          <a:xfrm rot="5400000">
            <a:off x="4157396" y="3307618"/>
            <a:ext cx="261936" cy="496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76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Realizar entrega 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Entregador realiza entrega.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Gerenciar expedição.</a:t>
            </a:r>
            <a:endParaRPr lang="pt-BR" sz="1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Estoquistas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Organizar despacho de entregas.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entrega for despachada, entregador realiza entrega.</a:t>
            </a: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Informar confirmação de entrega.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3738300" y="1576445"/>
            <a:ext cx="1504421" cy="606459"/>
            <a:chOff x="4105246" y="4214646"/>
            <a:chExt cx="1282405" cy="606459"/>
          </a:xfrm>
        </p:grpSpPr>
        <p:cxnSp>
          <p:nvCxnSpPr>
            <p:cNvPr id="4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Recebe entrega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Realizar entrega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551284" y="3424892"/>
            <a:ext cx="1434816" cy="412007"/>
            <a:chOff x="3960" y="4910"/>
            <a:chExt cx="1396" cy="428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Entregador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grpSp>
        <p:nvGrpSpPr>
          <p:cNvPr id="20" name="Grupo 19"/>
          <p:cNvGrpSpPr/>
          <p:nvPr/>
        </p:nvGrpSpPr>
        <p:grpSpPr>
          <a:xfrm rot="11096638">
            <a:off x="2077890" y="1957277"/>
            <a:ext cx="1504421" cy="606459"/>
            <a:chOff x="4105246" y="4214646"/>
            <a:chExt cx="1282405" cy="606459"/>
          </a:xfrm>
        </p:grpSpPr>
        <p:cxnSp>
          <p:nvCxnSpPr>
            <p:cNvPr id="21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 rot="10503362"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Destinatário ausente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cxnSp>
        <p:nvCxnSpPr>
          <p:cNvPr id="29" name="AutoShape 30"/>
          <p:cNvCxnSpPr>
            <a:cxnSpLocks noChangeShapeType="1"/>
          </p:cNvCxnSpPr>
          <p:nvPr/>
        </p:nvCxnSpPr>
        <p:spPr bwMode="auto">
          <a:xfrm rot="5400000">
            <a:off x="4157396" y="3307618"/>
            <a:ext cx="261936" cy="4962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0830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Confirmar entrega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Entregador confirma entrega.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Gerenciar expedição.</a:t>
            </a:r>
            <a:endParaRPr lang="pt-BR" sz="1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Estoquistas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Organizar despacho de entregas.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entrega for despachada, entregador realiza entrega.</a:t>
            </a: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Informar confirmação de entrega.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Confirmar entrega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551284" y="3424892"/>
            <a:ext cx="1434816" cy="412007"/>
            <a:chOff x="3960" y="4910"/>
            <a:chExt cx="1396" cy="428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Entregador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grpSp>
        <p:nvGrpSpPr>
          <p:cNvPr id="20" name="Grupo 19"/>
          <p:cNvGrpSpPr/>
          <p:nvPr/>
        </p:nvGrpSpPr>
        <p:grpSpPr>
          <a:xfrm rot="11096638">
            <a:off x="2077879" y="1962827"/>
            <a:ext cx="1632764" cy="606459"/>
            <a:chOff x="3995649" y="4214646"/>
            <a:chExt cx="1391808" cy="606459"/>
          </a:xfrm>
        </p:grpSpPr>
        <p:cxnSp>
          <p:nvCxnSpPr>
            <p:cNvPr id="21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 rot="10503362">
              <a:off x="3995649" y="4378098"/>
              <a:ext cx="1391808" cy="2307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Assina confirmação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cxnSp>
        <p:nvCxnSpPr>
          <p:cNvPr id="5" name="Conector em curva 4"/>
          <p:cNvCxnSpPr>
            <a:stCxn id="26" idx="4"/>
            <a:endCxn id="24" idx="0"/>
          </p:cNvCxnSpPr>
          <p:nvPr/>
        </p:nvCxnSpPr>
        <p:spPr>
          <a:xfrm rot="5400000">
            <a:off x="4157396" y="3307618"/>
            <a:ext cx="261936" cy="496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5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Cancelar entrega 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Entrega não confirmada.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Gerenciar expedição.</a:t>
            </a:r>
            <a:endParaRPr lang="pt-BR" sz="1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Estoquistas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Organizar despacho de entregas.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entrega for despachada, entregador realiza entrega.</a:t>
            </a: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Informar confirmação de entrega.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3738300" y="1576445"/>
            <a:ext cx="1504421" cy="606459"/>
            <a:chOff x="4105246" y="4214646"/>
            <a:chExt cx="1282405" cy="606459"/>
          </a:xfrm>
        </p:grpSpPr>
        <p:cxnSp>
          <p:nvCxnSpPr>
            <p:cNvPr id="4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Cancelar 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Cancelar entrega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551284" y="3424892"/>
            <a:ext cx="1434816" cy="412007"/>
            <a:chOff x="3960" y="4910"/>
            <a:chExt cx="1396" cy="428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Entregador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5" name="Conector em curva 4"/>
          <p:cNvCxnSpPr>
            <a:stCxn id="26" idx="4"/>
            <a:endCxn id="24" idx="0"/>
          </p:cNvCxnSpPr>
          <p:nvPr/>
        </p:nvCxnSpPr>
        <p:spPr>
          <a:xfrm rot="5400000">
            <a:off x="4157396" y="3307618"/>
            <a:ext cx="261936" cy="496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3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252</Words>
  <Application>Microsoft Office PowerPoint</Application>
  <PresentationFormat>Widescreen</PresentationFormat>
  <Paragraphs>88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Times New Roman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Ximenes Ferreira de Araujo</dc:creator>
  <cp:lastModifiedBy>Jefferson Ximenes Ferreira de Araujo</cp:lastModifiedBy>
  <cp:revision>14</cp:revision>
  <dcterms:modified xsi:type="dcterms:W3CDTF">2019-06-06T00:07:01Z</dcterms:modified>
</cp:coreProperties>
</file>